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69" r:id="rId2"/>
    <p:sldMasterId id="2147483683" r:id="rId3"/>
    <p:sldMasterId id="2147483674" r:id="rId4"/>
  </p:sldMasterIdLst>
  <p:notesMasterIdLst>
    <p:notesMasterId r:id="rId12"/>
  </p:notesMasterIdLst>
  <p:handoutMasterIdLst>
    <p:handoutMasterId r:id="rId13"/>
  </p:handoutMasterIdLst>
  <p:sldIdLst>
    <p:sldId id="316" r:id="rId5"/>
    <p:sldId id="456" r:id="rId6"/>
    <p:sldId id="550" r:id="rId7"/>
    <p:sldId id="614" r:id="rId8"/>
    <p:sldId id="630" r:id="rId9"/>
    <p:sldId id="480" r:id="rId10"/>
    <p:sldId id="326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80"/>
    <p:restoredTop sz="94696"/>
  </p:normalViewPr>
  <p:slideViewPr>
    <p:cSldViewPr snapToGrid="0" snapToObjects="1">
      <p:cViewPr varScale="1">
        <p:scale>
          <a:sx n="74" d="100"/>
          <a:sy n="74" d="100"/>
        </p:scale>
        <p:origin x="714" y="72"/>
      </p:cViewPr>
      <p:guideLst>
        <p:guide orient="horz" pos="459"/>
        <p:guide pos="3840"/>
        <p:guide pos="7200"/>
        <p:guide pos="4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2D593777-E31E-4EC1-A444-50B7F5E315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97E2531-FCB5-4960-9203-562DC1A24A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81538-E38B-4A7F-9AC6-B3078404A259}" type="datetimeFigureOut">
              <a:rPr lang="pl-PL" smtClean="0"/>
              <a:t>09.05.2019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6916E5B-673B-40B6-BCEB-EF906B04D3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386EDF1-64A7-4165-B1C0-C3B9256421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78D29-3E67-44AB-B1B0-7380B29313F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253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9A0BA-B818-B743-BCFB-EC48162A4637}" type="datetimeFigureOut">
              <a:rPr lang="pl-PL" smtClean="0"/>
              <a:t>09.05.2019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CF947-ADD5-F14F-9F0C-12DF1863CC5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561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479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B3C18-A139-0F42-8A23-06307CE46FC8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479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05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5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8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65765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3EDF25-01EE-7744-84AA-20D081E97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33" y="731959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pl-PL" sz="1975" kern="1200" spc="-85" dirty="0">
                <a:solidFill>
                  <a:schemeClr val="bg1"/>
                </a:solidFill>
                <a:latin typeface="Campton Book" charset="0"/>
                <a:ea typeface="Campton Book" charset="0"/>
                <a:cs typeface="Campton Book" charset="0"/>
              </a:defRPr>
            </a:lvl1pPr>
          </a:lstStyle>
          <a:p>
            <a:pPr marL="0" lvl="0" algn="l" defTabSz="1164781" rtl="0" eaLnBrk="1" latinLnBrk="1" hangingPunct="0"/>
            <a:r>
              <a:rPr lang="en-US" dirty="0"/>
              <a:t>Slide title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3B9DB031-70A6-4E4A-9D0E-9637D6AC3D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0450349" y="731959"/>
            <a:ext cx="1015910" cy="1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6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30">
          <p15:clr>
            <a:srgbClr val="FBAE40"/>
          </p15:clr>
        </p15:guide>
        <p15:guide id="2" pos="27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3EDF25-01EE-7744-84AA-20D081E97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8871" y="3132292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lvl1pPr algn="ctr">
              <a:defRPr lang="pl-PL" sz="3951" b="0" i="0" kern="1200" spc="-85" dirty="0">
                <a:solidFill>
                  <a:schemeClr val="bg1"/>
                </a:solidFill>
                <a:latin typeface="Campton Book" pitchFamily="2" charset="77"/>
                <a:ea typeface="Campton Book" pitchFamily="2" charset="77"/>
                <a:cs typeface="Campton Book" pitchFamily="2" charset="77"/>
              </a:defRPr>
            </a:lvl1pPr>
          </a:lstStyle>
          <a:p>
            <a:pPr marL="0" lvl="0" algn="l" defTabSz="1164781" rtl="0" eaLnBrk="1" latinLnBrk="1" hangingPunct="0"/>
            <a:r>
              <a:rPr lang="pl-PL" dirty="0" err="1"/>
              <a:t>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10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GU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58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390125AE-8129-2647-93B3-0E26AD06B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33" y="731959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pl-PL" sz="1975" kern="1200" spc="-85" dirty="0">
                <a:solidFill>
                  <a:schemeClr val="tx1"/>
                </a:solidFill>
                <a:latin typeface="Campton Book" charset="0"/>
                <a:ea typeface="Campton Book" charset="0"/>
                <a:cs typeface="Campton Book" charset="0"/>
              </a:defRPr>
            </a:lvl1pPr>
          </a:lstStyle>
          <a:p>
            <a:pPr marL="0" lvl="0" algn="l" defTabSz="1164781" rtl="0" eaLnBrk="1" latinLnBrk="1" hangingPunct="0"/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00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390125AE-8129-2647-93B3-0E26AD06B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33" y="731959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pl-PL" sz="1975" kern="1200" spc="-85" dirty="0">
                <a:solidFill>
                  <a:schemeClr val="tx1"/>
                </a:solidFill>
                <a:latin typeface="Campton Book" charset="0"/>
                <a:ea typeface="Campton Book" charset="0"/>
                <a:cs typeface="Campton Book" charset="0"/>
              </a:defRPr>
            </a:lvl1pPr>
          </a:lstStyle>
          <a:p>
            <a:pPr marL="0" lvl="0" algn="l" defTabSz="1164781" rtl="0" eaLnBrk="1" latinLnBrk="1" hangingPunct="0"/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243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6884ACDF-A049-43B1-BFAA-0FC1425EA8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390125AE-8129-2647-93B3-0E26AD06B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33" y="731959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pl-PL" sz="1975" kern="1200" spc="-85" dirty="0">
                <a:solidFill>
                  <a:schemeClr val="tx1"/>
                </a:solidFill>
                <a:latin typeface="Campton Book" charset="0"/>
                <a:ea typeface="Campton Book" charset="0"/>
                <a:cs typeface="Campton Book" charset="0"/>
              </a:defRPr>
            </a:lvl1pPr>
          </a:lstStyle>
          <a:p>
            <a:pPr marL="0" lvl="0" algn="l" defTabSz="1164781" rtl="0" eaLnBrk="1" latinLnBrk="1" hangingPunct="0"/>
            <a:r>
              <a:rPr lang="en-US" dirty="0"/>
              <a:t>Slide title</a:t>
            </a:r>
            <a:endParaRPr lang="pl-PL" dirty="0"/>
          </a:p>
        </p:txBody>
      </p:sp>
      <p:pic>
        <p:nvPicPr>
          <p:cNvPr id="5" name="Obraz 10">
            <a:extLst>
              <a:ext uri="{FF2B5EF4-FFF2-40B4-BE49-F238E27FC236}">
                <a16:creationId xmlns:a16="http://schemas.microsoft.com/office/drawing/2014/main" id="{D5B2F477-749F-4B43-805E-425ED42990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0349" y="747892"/>
            <a:ext cx="1015910" cy="1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CF7F4E86-6A0C-4B07-98A2-D2A517489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390125AE-8129-2647-93B3-0E26AD06B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33" y="731959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pl-PL" sz="1975" kern="1200" spc="-85" dirty="0">
                <a:solidFill>
                  <a:schemeClr val="tx1"/>
                </a:solidFill>
                <a:latin typeface="Campton Book" charset="0"/>
                <a:ea typeface="Campton Book" charset="0"/>
                <a:cs typeface="Campton Book" charset="0"/>
              </a:defRPr>
            </a:lvl1pPr>
          </a:lstStyle>
          <a:p>
            <a:pPr marL="0" lvl="0" algn="l" defTabSz="1164781" rtl="0" eaLnBrk="1" latinLnBrk="1" hangingPunct="0"/>
            <a:r>
              <a:rPr lang="en-US" dirty="0"/>
              <a:t>Slide title</a:t>
            </a:r>
            <a:endParaRPr lang="pl-PL" dirty="0"/>
          </a:p>
        </p:txBody>
      </p:sp>
      <p:pic>
        <p:nvPicPr>
          <p:cNvPr id="5" name="Obraz 10">
            <a:extLst>
              <a:ext uri="{FF2B5EF4-FFF2-40B4-BE49-F238E27FC236}">
                <a16:creationId xmlns:a16="http://schemas.microsoft.com/office/drawing/2014/main" id="{FC5A4E7D-5D06-420F-9278-0188E3C4AE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0349" y="747892"/>
            <a:ext cx="1015910" cy="1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bg>
      <p:bgPr>
        <a:gradFill>
          <a:gsLst>
            <a:gs pos="0">
              <a:schemeClr val="accent5">
                <a:lumMod val="90000"/>
                <a:lumOff val="10000"/>
              </a:schemeClr>
            </a:gs>
            <a:gs pos="100000">
              <a:srgbClr val="2C3E4B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1" y="463301"/>
            <a:ext cx="7071361" cy="316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/>
          <a:lstStyle>
            <a:lvl1pPr marL="0" indent="0">
              <a:buNone/>
              <a:defRPr sz="1333" b="1">
                <a:solidFill>
                  <a:srgbClr val="199F80"/>
                </a:solidFill>
              </a:defRPr>
            </a:lvl1pPr>
            <a:lvl2pPr marL="609349" indent="0">
              <a:buNone/>
              <a:defRPr sz="1333" b="1">
                <a:solidFill>
                  <a:schemeClr val="accent2"/>
                </a:solidFill>
              </a:defRPr>
            </a:lvl2pPr>
            <a:lvl3pPr marL="1218696" indent="0">
              <a:buNone/>
              <a:defRPr sz="1333" b="1">
                <a:solidFill>
                  <a:schemeClr val="accent2"/>
                </a:solidFill>
              </a:defRPr>
            </a:lvl3pPr>
            <a:lvl4pPr marL="1828045" indent="0">
              <a:buNone/>
              <a:defRPr sz="1333" b="1">
                <a:solidFill>
                  <a:schemeClr val="accent2"/>
                </a:solidFill>
              </a:defRPr>
            </a:lvl4pPr>
            <a:lvl5pPr marL="2437394" indent="0">
              <a:buNone/>
              <a:defRPr sz="1333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1" y="730757"/>
            <a:ext cx="7071361" cy="108585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32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349" indent="0">
              <a:buNone/>
              <a:defRPr sz="2132"/>
            </a:lvl2pPr>
            <a:lvl3pPr marL="1218696" indent="0">
              <a:buNone/>
              <a:defRPr sz="2132"/>
            </a:lvl3pPr>
            <a:lvl4pPr marL="1828045" indent="0">
              <a:buNone/>
              <a:defRPr sz="2132"/>
            </a:lvl4pPr>
            <a:lvl5pPr marL="2437394" indent="0">
              <a:buNone/>
              <a:defRPr sz="2132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8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bg>
      <p:bgPr>
        <a:gradFill>
          <a:gsLst>
            <a:gs pos="0">
              <a:schemeClr val="accent5">
                <a:lumMod val="90000"/>
                <a:lumOff val="10000"/>
              </a:schemeClr>
            </a:gs>
            <a:gs pos="100000">
              <a:srgbClr val="2C3E4B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1" y="463301"/>
            <a:ext cx="7071361" cy="316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/>
          <a:lstStyle>
            <a:lvl1pPr marL="0" indent="0">
              <a:buNone/>
              <a:defRPr sz="1333" b="1">
                <a:solidFill>
                  <a:srgbClr val="199F80"/>
                </a:solidFill>
              </a:defRPr>
            </a:lvl1pPr>
            <a:lvl2pPr marL="609349" indent="0">
              <a:buNone/>
              <a:defRPr sz="1333" b="1">
                <a:solidFill>
                  <a:schemeClr val="accent2"/>
                </a:solidFill>
              </a:defRPr>
            </a:lvl2pPr>
            <a:lvl3pPr marL="1218696" indent="0">
              <a:buNone/>
              <a:defRPr sz="1333" b="1">
                <a:solidFill>
                  <a:schemeClr val="accent2"/>
                </a:solidFill>
              </a:defRPr>
            </a:lvl3pPr>
            <a:lvl4pPr marL="1828045" indent="0">
              <a:buNone/>
              <a:defRPr sz="1333" b="1">
                <a:solidFill>
                  <a:schemeClr val="accent2"/>
                </a:solidFill>
              </a:defRPr>
            </a:lvl4pPr>
            <a:lvl5pPr marL="2437394" indent="0">
              <a:buNone/>
              <a:defRPr sz="1333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1" y="730757"/>
            <a:ext cx="7071361" cy="108585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32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349" indent="0">
              <a:buNone/>
              <a:defRPr sz="2132"/>
            </a:lvl2pPr>
            <a:lvl3pPr marL="1218696" indent="0">
              <a:buNone/>
              <a:defRPr sz="2132"/>
            </a:lvl3pPr>
            <a:lvl4pPr marL="1828045" indent="0">
              <a:buNone/>
              <a:defRPr sz="2132"/>
            </a:lvl4pPr>
            <a:lvl5pPr marL="2437394" indent="0">
              <a:buNone/>
              <a:defRPr sz="2132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84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bg>
      <p:bgPr>
        <a:gradFill>
          <a:gsLst>
            <a:gs pos="0">
              <a:schemeClr val="accent5">
                <a:lumMod val="90000"/>
                <a:lumOff val="10000"/>
              </a:schemeClr>
            </a:gs>
            <a:gs pos="100000">
              <a:srgbClr val="2C3E4B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1" y="463301"/>
            <a:ext cx="7071361" cy="316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/>
          <a:lstStyle>
            <a:lvl1pPr marL="0" indent="0">
              <a:buNone/>
              <a:defRPr sz="1333" b="1">
                <a:solidFill>
                  <a:srgbClr val="199F80"/>
                </a:solidFill>
              </a:defRPr>
            </a:lvl1pPr>
            <a:lvl2pPr marL="609349" indent="0">
              <a:buNone/>
              <a:defRPr sz="1333" b="1">
                <a:solidFill>
                  <a:schemeClr val="accent2"/>
                </a:solidFill>
              </a:defRPr>
            </a:lvl2pPr>
            <a:lvl3pPr marL="1218696" indent="0">
              <a:buNone/>
              <a:defRPr sz="1333" b="1">
                <a:solidFill>
                  <a:schemeClr val="accent2"/>
                </a:solidFill>
              </a:defRPr>
            </a:lvl3pPr>
            <a:lvl4pPr marL="1828045" indent="0">
              <a:buNone/>
              <a:defRPr sz="1333" b="1">
                <a:solidFill>
                  <a:schemeClr val="accent2"/>
                </a:solidFill>
              </a:defRPr>
            </a:lvl4pPr>
            <a:lvl5pPr marL="2437394" indent="0">
              <a:buNone/>
              <a:defRPr sz="1333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1" y="730757"/>
            <a:ext cx="7071361" cy="108585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32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349" indent="0">
              <a:buNone/>
              <a:defRPr sz="2132"/>
            </a:lvl2pPr>
            <a:lvl3pPr marL="1218696" indent="0">
              <a:buNone/>
              <a:defRPr sz="2132"/>
            </a:lvl3pPr>
            <a:lvl4pPr marL="1828045" indent="0">
              <a:buNone/>
              <a:defRPr sz="2132"/>
            </a:lvl4pPr>
            <a:lvl5pPr marL="2437394" indent="0">
              <a:buNone/>
              <a:defRPr sz="2132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8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bg>
      <p:bgPr>
        <a:gradFill>
          <a:gsLst>
            <a:gs pos="0">
              <a:schemeClr val="accent5">
                <a:lumMod val="90000"/>
                <a:lumOff val="10000"/>
              </a:schemeClr>
            </a:gs>
            <a:gs pos="100000">
              <a:srgbClr val="2C3E4B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1" y="463301"/>
            <a:ext cx="7071361" cy="316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/>
          <a:lstStyle>
            <a:lvl1pPr marL="0" indent="0">
              <a:buNone/>
              <a:defRPr sz="1333" b="1">
                <a:solidFill>
                  <a:srgbClr val="199F80"/>
                </a:solidFill>
              </a:defRPr>
            </a:lvl1pPr>
            <a:lvl2pPr marL="609349" indent="0">
              <a:buNone/>
              <a:defRPr sz="1333" b="1">
                <a:solidFill>
                  <a:schemeClr val="accent2"/>
                </a:solidFill>
              </a:defRPr>
            </a:lvl2pPr>
            <a:lvl3pPr marL="1218696" indent="0">
              <a:buNone/>
              <a:defRPr sz="1333" b="1">
                <a:solidFill>
                  <a:schemeClr val="accent2"/>
                </a:solidFill>
              </a:defRPr>
            </a:lvl3pPr>
            <a:lvl4pPr marL="1828045" indent="0">
              <a:buNone/>
              <a:defRPr sz="1333" b="1">
                <a:solidFill>
                  <a:schemeClr val="accent2"/>
                </a:solidFill>
              </a:defRPr>
            </a:lvl4pPr>
            <a:lvl5pPr marL="2437394" indent="0">
              <a:buNone/>
              <a:defRPr sz="1333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1" y="730757"/>
            <a:ext cx="7071361" cy="108585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32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349" indent="0">
              <a:buNone/>
              <a:defRPr sz="2132"/>
            </a:lvl2pPr>
            <a:lvl3pPr marL="1218696" indent="0">
              <a:buNone/>
              <a:defRPr sz="2132"/>
            </a:lvl3pPr>
            <a:lvl4pPr marL="1828045" indent="0">
              <a:buNone/>
              <a:defRPr sz="2132"/>
            </a:lvl4pPr>
            <a:lvl5pPr marL="2437394" indent="0">
              <a:buNone/>
              <a:defRPr sz="2132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0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3EDF25-01EE-7744-84AA-20D081E97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8871" y="3132292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lvl1pPr algn="ctr">
              <a:defRPr lang="pl-PL" sz="3951" b="0" i="0" kern="1200" spc="-85" dirty="0">
                <a:solidFill>
                  <a:schemeClr val="bg1"/>
                </a:solidFill>
                <a:latin typeface="Campton Book" pitchFamily="2" charset="77"/>
                <a:ea typeface="Campton Book" pitchFamily="2" charset="77"/>
                <a:cs typeface="Campton Book" pitchFamily="2" charset="77"/>
              </a:defRPr>
            </a:lvl1pPr>
          </a:lstStyle>
          <a:p>
            <a:pPr marL="0" lvl="0" algn="l" defTabSz="1164781" rtl="0" eaLnBrk="1" latinLnBrk="1" hangingPunct="0"/>
            <a:r>
              <a:rPr lang="pl-PL" dirty="0" err="1"/>
              <a:t>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38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bg>
      <p:bgPr>
        <a:gradFill>
          <a:gsLst>
            <a:gs pos="0">
              <a:schemeClr val="accent5">
                <a:lumMod val="90000"/>
                <a:lumOff val="10000"/>
              </a:schemeClr>
            </a:gs>
            <a:gs pos="100000">
              <a:srgbClr val="2C3E4B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1" cy="3169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/>
          <a:lstStyle>
            <a:lvl1pPr marL="0" indent="0">
              <a:buNone/>
              <a:defRPr sz="1333" b="1">
                <a:solidFill>
                  <a:srgbClr val="199F80"/>
                </a:solidFill>
              </a:defRPr>
            </a:lvl1pPr>
            <a:lvl2pPr marL="609449" indent="0">
              <a:buNone/>
              <a:defRPr sz="1333" b="1">
                <a:solidFill>
                  <a:schemeClr val="accent2"/>
                </a:solidFill>
              </a:defRPr>
            </a:lvl2pPr>
            <a:lvl3pPr marL="1218898" indent="0">
              <a:buNone/>
              <a:defRPr sz="1333" b="1">
                <a:solidFill>
                  <a:schemeClr val="accent2"/>
                </a:solidFill>
              </a:defRPr>
            </a:lvl3pPr>
            <a:lvl4pPr marL="1828348" indent="0">
              <a:buNone/>
              <a:defRPr sz="1333" b="1">
                <a:solidFill>
                  <a:schemeClr val="accent2"/>
                </a:solidFill>
              </a:defRPr>
            </a:lvl4pPr>
            <a:lvl5pPr marL="2437797" indent="0">
              <a:buNone/>
              <a:defRPr sz="1333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7"/>
            <a:ext cx="7071361" cy="108585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32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49" indent="0">
              <a:buNone/>
              <a:defRPr sz="2132"/>
            </a:lvl2pPr>
            <a:lvl3pPr marL="1218898" indent="0">
              <a:buNone/>
              <a:defRPr sz="2132"/>
            </a:lvl3pPr>
            <a:lvl4pPr marL="1828348" indent="0">
              <a:buNone/>
              <a:defRPr sz="2132"/>
            </a:lvl4pPr>
            <a:lvl5pPr marL="2437797" indent="0">
              <a:buNone/>
              <a:defRPr sz="2132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9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U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390125AE-8129-2647-93B3-0E26AD06B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33" y="731959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pl-PL" sz="1975" kern="1200" spc="-85" dirty="0">
                <a:solidFill>
                  <a:schemeClr val="tx1"/>
                </a:solidFill>
                <a:latin typeface="Campton Book" charset="0"/>
                <a:ea typeface="Campton Book" charset="0"/>
                <a:cs typeface="Campton Book" charset="0"/>
              </a:defRPr>
            </a:lvl1pPr>
          </a:lstStyle>
          <a:p>
            <a:pPr marL="0" lvl="0" algn="l" defTabSz="1164781" rtl="0" eaLnBrk="1" latinLnBrk="1" hangingPunct="0"/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72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3EDF25-01EE-7744-84AA-20D081E97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33" y="731959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pl-PL" sz="1975" kern="1200" spc="-85" dirty="0">
                <a:solidFill>
                  <a:schemeClr val="bg1"/>
                </a:solidFill>
                <a:latin typeface="Campton Book" charset="0"/>
                <a:ea typeface="Campton Book" charset="0"/>
                <a:cs typeface="Campton Book" charset="0"/>
              </a:defRPr>
            </a:lvl1pPr>
          </a:lstStyle>
          <a:p>
            <a:pPr marL="0" lvl="0" algn="l" defTabSz="1164781" rtl="0" eaLnBrk="1" latinLnBrk="1" hangingPunct="0"/>
            <a:r>
              <a:rPr lang="en-US" dirty="0"/>
              <a:t>Slide title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3B9DB031-70A6-4E4A-9D0E-9637D6AC3D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0450349" y="759416"/>
            <a:ext cx="1015910" cy="1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5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3EDF25-01EE-7744-84AA-20D081E97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8871" y="3132292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>
            <a:lvl1pPr algn="ctr">
              <a:defRPr lang="pl-PL" sz="3951" b="0" i="0" kern="1200" spc="-85" dirty="0">
                <a:solidFill>
                  <a:schemeClr val="bg1"/>
                </a:solidFill>
                <a:latin typeface="Campton Book" pitchFamily="2" charset="77"/>
                <a:ea typeface="Campton Book" pitchFamily="2" charset="77"/>
                <a:cs typeface="Campton Book" pitchFamily="2" charset="77"/>
              </a:defRPr>
            </a:lvl1pPr>
          </a:lstStyle>
          <a:p>
            <a:pPr marL="0" lvl="0" algn="l" defTabSz="1164781" rtl="0" eaLnBrk="1" latinLnBrk="1" hangingPunct="0"/>
            <a:r>
              <a:rPr lang="pl-PL" dirty="0" err="1"/>
              <a:t>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08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GU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6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390125AE-8129-2647-93B3-0E26AD06B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33" y="731959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pl-PL" sz="1975" kern="1200" spc="-85" dirty="0">
                <a:solidFill>
                  <a:schemeClr val="tx1"/>
                </a:solidFill>
                <a:latin typeface="Campton Book" charset="0"/>
                <a:ea typeface="Campton Book" charset="0"/>
                <a:cs typeface="Campton Book" charset="0"/>
              </a:defRPr>
            </a:lvl1pPr>
          </a:lstStyle>
          <a:p>
            <a:pPr marL="0" lvl="0" algn="l" defTabSz="1164781" rtl="0" eaLnBrk="1" latinLnBrk="1" hangingPunct="0"/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86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3EDF25-01EE-7744-84AA-20D081E97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33" y="731959"/>
            <a:ext cx="9234259" cy="5934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>
            <a:lvl1pPr algn="l">
              <a:defRPr lang="pl-PL" sz="1975" kern="1200" spc="-85" dirty="0">
                <a:solidFill>
                  <a:schemeClr val="bg1"/>
                </a:solidFill>
                <a:latin typeface="Campton Book" charset="0"/>
                <a:ea typeface="Campton Book" charset="0"/>
                <a:cs typeface="Campton Book" charset="0"/>
              </a:defRPr>
            </a:lvl1pPr>
          </a:lstStyle>
          <a:p>
            <a:pPr marL="0" lvl="0" algn="l" defTabSz="1164781" rtl="0" eaLnBrk="1" latinLnBrk="1" hangingPunct="0"/>
            <a:r>
              <a:rPr lang="en-US" dirty="0"/>
              <a:t>Slide title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3B9DB031-70A6-4E4A-9D0E-9637D6AC3D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0450349" y="759416"/>
            <a:ext cx="1015910" cy="1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4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32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18863">
        <a:defRPr sz="5547">
          <a:latin typeface="+mn-lt"/>
          <a:ea typeface="+mn-ea"/>
          <a:cs typeface="+mn-cs"/>
          <a:sym typeface="Helvetica Light"/>
        </a:defRPr>
      </a:lvl1pPr>
      <a:lvl2pPr indent="171377" algn="ctr" defTabSz="618863">
        <a:defRPr sz="5547">
          <a:latin typeface="+mn-lt"/>
          <a:ea typeface="+mn-ea"/>
          <a:cs typeface="+mn-cs"/>
          <a:sym typeface="Helvetica Light"/>
        </a:defRPr>
      </a:lvl2pPr>
      <a:lvl3pPr indent="342754" algn="ctr" defTabSz="618863">
        <a:defRPr sz="5547">
          <a:latin typeface="+mn-lt"/>
          <a:ea typeface="+mn-ea"/>
          <a:cs typeface="+mn-cs"/>
          <a:sym typeface="Helvetica Light"/>
        </a:defRPr>
      </a:lvl3pPr>
      <a:lvl4pPr indent="514130" algn="ctr" defTabSz="618863">
        <a:defRPr sz="5547">
          <a:latin typeface="+mn-lt"/>
          <a:ea typeface="+mn-ea"/>
          <a:cs typeface="+mn-cs"/>
          <a:sym typeface="Helvetica Light"/>
        </a:defRPr>
      </a:lvl4pPr>
      <a:lvl5pPr indent="685509" algn="ctr" defTabSz="618863">
        <a:defRPr sz="5547">
          <a:latin typeface="+mn-lt"/>
          <a:ea typeface="+mn-ea"/>
          <a:cs typeface="+mn-cs"/>
          <a:sym typeface="Helvetica Light"/>
        </a:defRPr>
      </a:lvl5pPr>
      <a:lvl6pPr indent="856885" algn="ctr" defTabSz="618863">
        <a:defRPr sz="5547">
          <a:latin typeface="+mn-lt"/>
          <a:ea typeface="+mn-ea"/>
          <a:cs typeface="+mn-cs"/>
          <a:sym typeface="Helvetica Light"/>
        </a:defRPr>
      </a:lvl6pPr>
      <a:lvl7pPr indent="1028263" algn="ctr" defTabSz="618863">
        <a:defRPr sz="5547">
          <a:latin typeface="+mn-lt"/>
          <a:ea typeface="+mn-ea"/>
          <a:cs typeface="+mn-cs"/>
          <a:sym typeface="Helvetica Light"/>
        </a:defRPr>
      </a:lvl7pPr>
      <a:lvl8pPr indent="1199639" algn="ctr" defTabSz="618863">
        <a:defRPr sz="5547">
          <a:latin typeface="+mn-lt"/>
          <a:ea typeface="+mn-ea"/>
          <a:cs typeface="+mn-cs"/>
          <a:sym typeface="Helvetica Light"/>
        </a:defRPr>
      </a:lvl8pPr>
      <a:lvl9pPr indent="1371016" algn="ctr" defTabSz="618863">
        <a:defRPr sz="5547">
          <a:latin typeface="+mn-lt"/>
          <a:ea typeface="+mn-ea"/>
          <a:cs typeface="+mn-cs"/>
          <a:sym typeface="Helvetica Light"/>
        </a:defRPr>
      </a:lvl9pPr>
    </p:titleStyle>
    <p:bodyStyle>
      <a:lvl1pPr marL="311261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1pPr>
      <a:lvl2pPr marL="787310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2pPr>
      <a:lvl3pPr marL="1263357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3pPr>
      <a:lvl4pPr marL="1739405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4pPr>
      <a:lvl5pPr marL="2215452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5pPr>
      <a:lvl6pPr marL="2691499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6pPr>
      <a:lvl7pPr marL="3167548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7pPr>
      <a:lvl8pPr marL="3643596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8pPr>
      <a:lvl9pPr marL="4119643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9pPr>
    </p:bodyStyle>
    <p:otherStyle>
      <a:lvl1pPr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71377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42754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514130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85509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56885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028263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99639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371016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9DC0D784-91DC-4B2A-8806-D14E8F64B2B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69" y="0"/>
            <a:ext cx="12189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4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18863">
        <a:defRPr sz="5547">
          <a:latin typeface="+mn-lt"/>
          <a:ea typeface="+mn-ea"/>
          <a:cs typeface="+mn-cs"/>
          <a:sym typeface="Helvetica Light"/>
        </a:defRPr>
      </a:lvl1pPr>
      <a:lvl2pPr indent="171377" algn="ctr" defTabSz="618863">
        <a:defRPr sz="5547">
          <a:latin typeface="+mn-lt"/>
          <a:ea typeface="+mn-ea"/>
          <a:cs typeface="+mn-cs"/>
          <a:sym typeface="Helvetica Light"/>
        </a:defRPr>
      </a:lvl2pPr>
      <a:lvl3pPr indent="342754" algn="ctr" defTabSz="618863">
        <a:defRPr sz="5547">
          <a:latin typeface="+mn-lt"/>
          <a:ea typeface="+mn-ea"/>
          <a:cs typeface="+mn-cs"/>
          <a:sym typeface="Helvetica Light"/>
        </a:defRPr>
      </a:lvl3pPr>
      <a:lvl4pPr indent="514130" algn="ctr" defTabSz="618863">
        <a:defRPr sz="5547">
          <a:latin typeface="+mn-lt"/>
          <a:ea typeface="+mn-ea"/>
          <a:cs typeface="+mn-cs"/>
          <a:sym typeface="Helvetica Light"/>
        </a:defRPr>
      </a:lvl4pPr>
      <a:lvl5pPr indent="685509" algn="ctr" defTabSz="618863">
        <a:defRPr sz="5547">
          <a:latin typeface="+mn-lt"/>
          <a:ea typeface="+mn-ea"/>
          <a:cs typeface="+mn-cs"/>
          <a:sym typeface="Helvetica Light"/>
        </a:defRPr>
      </a:lvl5pPr>
      <a:lvl6pPr indent="856885" algn="ctr" defTabSz="618863">
        <a:defRPr sz="5547">
          <a:latin typeface="+mn-lt"/>
          <a:ea typeface="+mn-ea"/>
          <a:cs typeface="+mn-cs"/>
          <a:sym typeface="Helvetica Light"/>
        </a:defRPr>
      </a:lvl6pPr>
      <a:lvl7pPr indent="1028263" algn="ctr" defTabSz="618863">
        <a:defRPr sz="5547">
          <a:latin typeface="+mn-lt"/>
          <a:ea typeface="+mn-ea"/>
          <a:cs typeface="+mn-cs"/>
          <a:sym typeface="Helvetica Light"/>
        </a:defRPr>
      </a:lvl7pPr>
      <a:lvl8pPr indent="1199639" algn="ctr" defTabSz="618863">
        <a:defRPr sz="5547">
          <a:latin typeface="+mn-lt"/>
          <a:ea typeface="+mn-ea"/>
          <a:cs typeface="+mn-cs"/>
          <a:sym typeface="Helvetica Light"/>
        </a:defRPr>
      </a:lvl8pPr>
      <a:lvl9pPr indent="1371016" algn="ctr" defTabSz="618863">
        <a:defRPr sz="5547">
          <a:latin typeface="+mn-lt"/>
          <a:ea typeface="+mn-ea"/>
          <a:cs typeface="+mn-cs"/>
          <a:sym typeface="Helvetica Light"/>
        </a:defRPr>
      </a:lvl9pPr>
    </p:titleStyle>
    <p:bodyStyle>
      <a:lvl1pPr marL="311261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1pPr>
      <a:lvl2pPr marL="787310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2pPr>
      <a:lvl3pPr marL="1263357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3pPr>
      <a:lvl4pPr marL="1739405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4pPr>
      <a:lvl5pPr marL="2215452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5pPr>
      <a:lvl6pPr marL="2691499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6pPr>
      <a:lvl7pPr marL="3167548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7pPr>
      <a:lvl8pPr marL="3643596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8pPr>
      <a:lvl9pPr marL="4119643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9pPr>
    </p:bodyStyle>
    <p:otherStyle>
      <a:lvl1pPr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71377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42754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514130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85509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56885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028263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99639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371016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6573A55-4FE2-4407-92E7-2239875D70D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18863">
        <a:defRPr sz="5547">
          <a:latin typeface="+mn-lt"/>
          <a:ea typeface="+mn-ea"/>
          <a:cs typeface="+mn-cs"/>
          <a:sym typeface="Helvetica Light"/>
        </a:defRPr>
      </a:lvl1pPr>
      <a:lvl2pPr indent="171377" algn="ctr" defTabSz="618863">
        <a:defRPr sz="5547">
          <a:latin typeface="+mn-lt"/>
          <a:ea typeface="+mn-ea"/>
          <a:cs typeface="+mn-cs"/>
          <a:sym typeface="Helvetica Light"/>
        </a:defRPr>
      </a:lvl2pPr>
      <a:lvl3pPr indent="342754" algn="ctr" defTabSz="618863">
        <a:defRPr sz="5547">
          <a:latin typeface="+mn-lt"/>
          <a:ea typeface="+mn-ea"/>
          <a:cs typeface="+mn-cs"/>
          <a:sym typeface="Helvetica Light"/>
        </a:defRPr>
      </a:lvl3pPr>
      <a:lvl4pPr indent="514130" algn="ctr" defTabSz="618863">
        <a:defRPr sz="5547">
          <a:latin typeface="+mn-lt"/>
          <a:ea typeface="+mn-ea"/>
          <a:cs typeface="+mn-cs"/>
          <a:sym typeface="Helvetica Light"/>
        </a:defRPr>
      </a:lvl4pPr>
      <a:lvl5pPr indent="685509" algn="ctr" defTabSz="618863">
        <a:defRPr sz="5547">
          <a:latin typeface="+mn-lt"/>
          <a:ea typeface="+mn-ea"/>
          <a:cs typeface="+mn-cs"/>
          <a:sym typeface="Helvetica Light"/>
        </a:defRPr>
      </a:lvl5pPr>
      <a:lvl6pPr indent="856885" algn="ctr" defTabSz="618863">
        <a:defRPr sz="5547">
          <a:latin typeface="+mn-lt"/>
          <a:ea typeface="+mn-ea"/>
          <a:cs typeface="+mn-cs"/>
          <a:sym typeface="Helvetica Light"/>
        </a:defRPr>
      </a:lvl6pPr>
      <a:lvl7pPr indent="1028263" algn="ctr" defTabSz="618863">
        <a:defRPr sz="5547">
          <a:latin typeface="+mn-lt"/>
          <a:ea typeface="+mn-ea"/>
          <a:cs typeface="+mn-cs"/>
          <a:sym typeface="Helvetica Light"/>
        </a:defRPr>
      </a:lvl7pPr>
      <a:lvl8pPr indent="1199639" algn="ctr" defTabSz="618863">
        <a:defRPr sz="5547">
          <a:latin typeface="+mn-lt"/>
          <a:ea typeface="+mn-ea"/>
          <a:cs typeface="+mn-cs"/>
          <a:sym typeface="Helvetica Light"/>
        </a:defRPr>
      </a:lvl8pPr>
      <a:lvl9pPr indent="1371016" algn="ctr" defTabSz="618863">
        <a:defRPr sz="5547">
          <a:latin typeface="+mn-lt"/>
          <a:ea typeface="+mn-ea"/>
          <a:cs typeface="+mn-cs"/>
          <a:sym typeface="Helvetica Light"/>
        </a:defRPr>
      </a:lvl9pPr>
    </p:titleStyle>
    <p:bodyStyle>
      <a:lvl1pPr marL="311261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1pPr>
      <a:lvl2pPr marL="787310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2pPr>
      <a:lvl3pPr marL="1263357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3pPr>
      <a:lvl4pPr marL="1739405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4pPr>
      <a:lvl5pPr marL="2215452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5pPr>
      <a:lvl6pPr marL="2691499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6pPr>
      <a:lvl7pPr marL="3167548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7pPr>
      <a:lvl8pPr marL="3643596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8pPr>
      <a:lvl9pPr marL="4119643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9pPr>
    </p:bodyStyle>
    <p:otherStyle>
      <a:lvl1pPr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71377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42754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514130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85509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56885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028263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99639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371016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821EA6D5-9176-4EDF-8147-25AA259A0506}"/>
              </a:ext>
            </a:extLst>
          </p:cNvPr>
          <p:cNvSpPr/>
          <p:nvPr userDrawn="1"/>
        </p:nvSpPr>
        <p:spPr>
          <a:xfrm>
            <a:off x="1" y="3163606"/>
            <a:ext cx="12192000" cy="530787"/>
          </a:xfrm>
          <a:prstGeom prst="rect">
            <a:avLst/>
          </a:prstGeom>
          <a:solidFill>
            <a:srgbClr val="F0F0F0"/>
          </a:solidFill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784" tIns="47784" rIns="47784" bIns="47784" numCol="1" spcCol="38100" rtlCol="0" anchor="ctr">
            <a:spAutoFit/>
          </a:bodyPr>
          <a:lstStyle/>
          <a:p>
            <a:pPr marL="0" marR="0" indent="0" algn="ctr" defTabSz="116478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822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Obraz 10">
            <a:extLst>
              <a:ext uri="{FF2B5EF4-FFF2-40B4-BE49-F238E27FC236}">
                <a16:creationId xmlns:a16="http://schemas.microsoft.com/office/drawing/2014/main" id="{90415994-473D-1E45-8844-80946746891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450349" y="747892"/>
            <a:ext cx="1015910" cy="1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2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1" r:id="rId2"/>
    <p:sldLayoutId id="2147483682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18863">
        <a:defRPr sz="5547">
          <a:latin typeface="+mn-lt"/>
          <a:ea typeface="+mn-ea"/>
          <a:cs typeface="+mn-cs"/>
          <a:sym typeface="Helvetica Light"/>
        </a:defRPr>
      </a:lvl1pPr>
      <a:lvl2pPr indent="171377" algn="ctr" defTabSz="618863">
        <a:defRPr sz="5547">
          <a:latin typeface="+mn-lt"/>
          <a:ea typeface="+mn-ea"/>
          <a:cs typeface="+mn-cs"/>
          <a:sym typeface="Helvetica Light"/>
        </a:defRPr>
      </a:lvl2pPr>
      <a:lvl3pPr indent="342754" algn="ctr" defTabSz="618863">
        <a:defRPr sz="5547">
          <a:latin typeface="+mn-lt"/>
          <a:ea typeface="+mn-ea"/>
          <a:cs typeface="+mn-cs"/>
          <a:sym typeface="Helvetica Light"/>
        </a:defRPr>
      </a:lvl3pPr>
      <a:lvl4pPr indent="514130" algn="ctr" defTabSz="618863">
        <a:defRPr sz="5547">
          <a:latin typeface="+mn-lt"/>
          <a:ea typeface="+mn-ea"/>
          <a:cs typeface="+mn-cs"/>
          <a:sym typeface="Helvetica Light"/>
        </a:defRPr>
      </a:lvl4pPr>
      <a:lvl5pPr indent="685509" algn="ctr" defTabSz="618863">
        <a:defRPr sz="5547">
          <a:latin typeface="+mn-lt"/>
          <a:ea typeface="+mn-ea"/>
          <a:cs typeface="+mn-cs"/>
          <a:sym typeface="Helvetica Light"/>
        </a:defRPr>
      </a:lvl5pPr>
      <a:lvl6pPr indent="856885" algn="ctr" defTabSz="618863">
        <a:defRPr sz="5547">
          <a:latin typeface="+mn-lt"/>
          <a:ea typeface="+mn-ea"/>
          <a:cs typeface="+mn-cs"/>
          <a:sym typeface="Helvetica Light"/>
        </a:defRPr>
      </a:lvl6pPr>
      <a:lvl7pPr indent="1028263" algn="ctr" defTabSz="618863">
        <a:defRPr sz="5547">
          <a:latin typeface="+mn-lt"/>
          <a:ea typeface="+mn-ea"/>
          <a:cs typeface="+mn-cs"/>
          <a:sym typeface="Helvetica Light"/>
        </a:defRPr>
      </a:lvl7pPr>
      <a:lvl8pPr indent="1199639" algn="ctr" defTabSz="618863">
        <a:defRPr sz="5547">
          <a:latin typeface="+mn-lt"/>
          <a:ea typeface="+mn-ea"/>
          <a:cs typeface="+mn-cs"/>
          <a:sym typeface="Helvetica Light"/>
        </a:defRPr>
      </a:lvl8pPr>
      <a:lvl9pPr indent="1371016" algn="ctr" defTabSz="618863">
        <a:defRPr sz="5547">
          <a:latin typeface="+mn-lt"/>
          <a:ea typeface="+mn-ea"/>
          <a:cs typeface="+mn-cs"/>
          <a:sym typeface="Helvetica Light"/>
        </a:defRPr>
      </a:lvl9pPr>
    </p:titleStyle>
    <p:bodyStyle>
      <a:lvl1pPr marL="311261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1pPr>
      <a:lvl2pPr marL="787310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2pPr>
      <a:lvl3pPr marL="1263357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3pPr>
      <a:lvl4pPr marL="1739405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4pPr>
      <a:lvl5pPr marL="2215452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5pPr>
      <a:lvl6pPr marL="2691499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6pPr>
      <a:lvl7pPr marL="3167548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7pPr>
      <a:lvl8pPr marL="3643596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8pPr>
      <a:lvl9pPr marL="4119643" indent="-311261" defTabSz="618863">
        <a:spcBef>
          <a:spcPts val="4422"/>
        </a:spcBef>
        <a:buSzPct val="75000"/>
        <a:buChar char="•"/>
        <a:defRPr sz="2550">
          <a:latin typeface="+mn-lt"/>
          <a:ea typeface="+mn-ea"/>
          <a:cs typeface="+mn-cs"/>
          <a:sym typeface="Helvetica Light"/>
        </a:defRPr>
      </a:lvl9pPr>
    </p:bodyStyle>
    <p:otherStyle>
      <a:lvl1pPr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71377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42754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514130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85509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56885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028263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99639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371016" algn="ctr" defTabSz="618863">
        <a:defRPr sz="1199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emf"/><Relationship Id="rId4" Type="http://schemas.openxmlformats.org/officeDocument/2006/relationships/hyperlink" Target="mailto:axel.stett@grapeup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1"/>
          <p:cNvSpPr/>
          <p:nvPr/>
        </p:nvSpPr>
        <p:spPr>
          <a:xfrm>
            <a:off x="761582" y="5018239"/>
            <a:ext cx="5335539" cy="1104293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glow>
              <a:schemeClr val="bg1">
                <a:lumMod val="95000"/>
                <a:alpha val="15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889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b">
            <a:noAutofit/>
          </a:bodyPr>
          <a:lstStyle/>
          <a:p>
            <a:pPr defTabSz="914249" latinLnBrk="1" hangingPunct="0">
              <a:lnSpc>
                <a:spcPct val="125000"/>
              </a:lnSpc>
            </a:pPr>
            <a:r>
              <a:rPr lang="en-US" sz="1000" dirty="0">
                <a:latin typeface="Campton Medium" charset="0"/>
                <a:ea typeface="Campton Medium" charset="0"/>
                <a:cs typeface="Campton Medium" charset="0"/>
              </a:rPr>
              <a:t>Grape Up Inc.</a:t>
            </a:r>
            <a:r>
              <a:rPr lang="en-US" sz="1000" dirty="0">
                <a:latin typeface="Campton Light" charset="0"/>
                <a:ea typeface="Campton Light" charset="0"/>
                <a:cs typeface="Campton Light" charset="0"/>
              </a:rPr>
              <a:t>       </a:t>
            </a:r>
            <a:br>
              <a:rPr lang="en-US" sz="1000" dirty="0">
                <a:latin typeface="Campton Light" charset="0"/>
                <a:ea typeface="Campton Light" charset="0"/>
                <a:cs typeface="Campton Light" charset="0"/>
              </a:rPr>
            </a:br>
            <a:r>
              <a:rPr lang="en-US" sz="1000" dirty="0">
                <a:latin typeface="Campton Light" charset="0"/>
                <a:ea typeface="Campton Light" charset="0"/>
                <a:cs typeface="Campton Light" charset="0"/>
              </a:rPr>
              <a:t>Santa Clara, CA, USA         info@grapeup.com</a:t>
            </a:r>
          </a:p>
        </p:txBody>
      </p:sp>
      <p:sp>
        <p:nvSpPr>
          <p:cNvPr id="16" name="Rectangle 11"/>
          <p:cNvSpPr/>
          <p:nvPr/>
        </p:nvSpPr>
        <p:spPr>
          <a:xfrm>
            <a:off x="761575" y="4000655"/>
            <a:ext cx="3793411" cy="406233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glow>
              <a:schemeClr val="bg1">
                <a:lumMod val="95000"/>
                <a:alpha val="15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889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914249" latinLnBrk="1" hangingPunct="0">
              <a:lnSpc>
                <a:spcPct val="125000"/>
              </a:lnSpc>
            </a:pPr>
            <a:r>
              <a:rPr lang="pl-PL" sz="2000" dirty="0" err="1">
                <a:latin typeface="Campton Light" charset="0"/>
                <a:ea typeface="Campton Light" charset="0"/>
                <a:cs typeface="Campton Light" charset="0"/>
              </a:rPr>
              <a:t>Lorem</a:t>
            </a:r>
            <a:r>
              <a:rPr lang="pl-PL" sz="2000" dirty="0">
                <a:latin typeface="Campton Light" charset="0"/>
                <a:ea typeface="Campton Light" charset="0"/>
                <a:cs typeface="Campton Light" charset="0"/>
              </a:rPr>
              <a:t> </a:t>
            </a:r>
            <a:r>
              <a:rPr lang="pl-PL" sz="2000" dirty="0" err="1">
                <a:latin typeface="Campton Light" charset="0"/>
                <a:ea typeface="Campton Light" charset="0"/>
                <a:cs typeface="Campton Light" charset="0"/>
              </a:rPr>
              <a:t>ipsum</a:t>
            </a:r>
            <a:r>
              <a:rPr lang="pl-PL" sz="2000" dirty="0">
                <a:latin typeface="Campton Light" charset="0"/>
                <a:ea typeface="Campton Light" charset="0"/>
                <a:cs typeface="Campton Light" charset="0"/>
              </a:rPr>
              <a:t> </a:t>
            </a:r>
            <a:r>
              <a:rPr lang="pl-PL" sz="2000" dirty="0" err="1">
                <a:latin typeface="Campton Light" charset="0"/>
                <a:ea typeface="Campton Light" charset="0"/>
                <a:cs typeface="Campton Light" charset="0"/>
              </a:rPr>
              <a:t>dolor</a:t>
            </a:r>
            <a:r>
              <a:rPr lang="pl-PL" sz="2000" dirty="0">
                <a:latin typeface="Campton Light" charset="0"/>
                <a:ea typeface="Campton Light" charset="0"/>
                <a:cs typeface="Campton Light" charset="0"/>
              </a:rPr>
              <a:t> sit </a:t>
            </a:r>
            <a:r>
              <a:rPr lang="pl-PL" sz="2000" dirty="0" err="1">
                <a:latin typeface="Campton Light" charset="0"/>
                <a:ea typeface="Campton Light" charset="0"/>
                <a:cs typeface="Campton Light" charset="0"/>
              </a:rPr>
              <a:t>amet</a:t>
            </a:r>
            <a:endParaRPr lang="en-US" sz="2000" dirty="0">
              <a:latin typeface="Campton Light" charset="0"/>
              <a:ea typeface="Campton Light" charset="0"/>
              <a:cs typeface="Campton Light" charset="0"/>
            </a:endParaRPr>
          </a:p>
        </p:txBody>
      </p:sp>
      <p:sp>
        <p:nvSpPr>
          <p:cNvPr id="10" name="PoleTekstowe 6"/>
          <p:cNvSpPr txBox="1"/>
          <p:nvPr/>
        </p:nvSpPr>
        <p:spPr>
          <a:xfrm>
            <a:off x="761575" y="2260083"/>
            <a:ext cx="9688775" cy="17461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1164781" latinLnBrk="1" hangingPunct="0">
              <a:lnSpc>
                <a:spcPct val="90000"/>
              </a:lnSpc>
            </a:pPr>
            <a:r>
              <a:rPr lang="en-US" sz="4400" spc="-141" dirty="0">
                <a:latin typeface="Campton SemiBold" panose="00000700000000000000" pitchFamily="50" charset="-18"/>
                <a:ea typeface="Campton Light" charset="0"/>
                <a:cs typeface="Campton Light" charset="0"/>
              </a:rPr>
              <a:t>Lorem ipsum dolor sit </a:t>
            </a:r>
            <a:r>
              <a:rPr lang="en-US" sz="4400" spc="-141" dirty="0" err="1">
                <a:latin typeface="Campton SemiBold" panose="00000700000000000000" pitchFamily="50" charset="-18"/>
                <a:ea typeface="Campton Light" charset="0"/>
                <a:cs typeface="Campton Light" charset="0"/>
              </a:rPr>
              <a:t>amet</a:t>
            </a:r>
            <a:r>
              <a:rPr lang="en-US" sz="4400" spc="-141" dirty="0">
                <a:latin typeface="Campton SemiBold" panose="00000700000000000000" pitchFamily="50" charset="-18"/>
                <a:ea typeface="Campton Light" charset="0"/>
                <a:cs typeface="Campton Light" charset="0"/>
              </a:rPr>
              <a:t>, </a:t>
            </a:r>
            <a:endParaRPr lang="pl-PL" sz="4400" spc="-141" dirty="0">
              <a:latin typeface="Campton SemiBold" panose="00000700000000000000" pitchFamily="50" charset="-18"/>
              <a:ea typeface="Campton Light" charset="0"/>
              <a:cs typeface="Campton Light" charset="0"/>
            </a:endParaRPr>
          </a:p>
          <a:p>
            <a:pPr defTabSz="1164781" latinLnBrk="1" hangingPunct="0">
              <a:lnSpc>
                <a:spcPct val="90000"/>
              </a:lnSpc>
            </a:pPr>
            <a:r>
              <a:rPr lang="en-US" sz="4400" spc="-141" dirty="0" err="1">
                <a:latin typeface="Campton SemiBold" panose="00000700000000000000" pitchFamily="50" charset="-18"/>
                <a:ea typeface="Campton Light" charset="0"/>
                <a:cs typeface="Campton Light" charset="0"/>
              </a:rPr>
              <a:t>consectetur</a:t>
            </a:r>
            <a:r>
              <a:rPr lang="en-US" sz="4400" spc="-141" dirty="0">
                <a:latin typeface="Campton SemiBold" panose="00000700000000000000" pitchFamily="50" charset="-18"/>
                <a:ea typeface="Campton Light" charset="0"/>
                <a:cs typeface="Campton Light" charset="0"/>
              </a:rPr>
              <a:t> </a:t>
            </a:r>
            <a:r>
              <a:rPr lang="en-US" sz="4400" spc="-141" dirty="0" err="1">
                <a:latin typeface="Campton SemiBold" panose="00000700000000000000" pitchFamily="50" charset="-18"/>
                <a:ea typeface="Campton Light" charset="0"/>
                <a:cs typeface="Campton Light" charset="0"/>
              </a:rPr>
              <a:t>adipiscing</a:t>
            </a:r>
            <a:r>
              <a:rPr lang="en-US" sz="4400" spc="-141" dirty="0">
                <a:latin typeface="Campton SemiBold" panose="00000700000000000000" pitchFamily="50" charset="-18"/>
                <a:ea typeface="Campton Light" charset="0"/>
                <a:cs typeface="Campton Light" charset="0"/>
              </a:rPr>
              <a:t> </a:t>
            </a:r>
            <a:r>
              <a:rPr lang="en-US" sz="4400" spc="-141" dirty="0" err="1">
                <a:latin typeface="Campton SemiBold" panose="00000700000000000000" pitchFamily="50" charset="-18"/>
                <a:ea typeface="Campton Light" charset="0"/>
                <a:cs typeface="Campton Light" charset="0"/>
              </a:rPr>
              <a:t>elit</a:t>
            </a:r>
            <a:r>
              <a:rPr lang="en-US" sz="4400" spc="-141" dirty="0">
                <a:latin typeface="Campton SemiBold" panose="00000700000000000000" pitchFamily="50" charset="-18"/>
                <a:ea typeface="Campton Light" charset="0"/>
                <a:cs typeface="Campton Light" charset="0"/>
              </a:rPr>
              <a:t>.</a:t>
            </a:r>
            <a:endParaRPr lang="en-US" sz="4400" spc="-141" dirty="0">
              <a:latin typeface="Campton SemiBold" panose="00000700000000000000" pitchFamily="50" charset="-18"/>
              <a:ea typeface="Campton Medium" charset="0"/>
              <a:cs typeface="Campton Medium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755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62"/>
          <p:cNvSpPr txBox="1">
            <a:spLocks/>
          </p:cNvSpPr>
          <p:nvPr/>
        </p:nvSpPr>
        <p:spPr>
          <a:xfrm>
            <a:off x="775020" y="3410214"/>
            <a:ext cx="8774824" cy="271582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indent="0" defTabSz="825500">
              <a:lnSpc>
                <a:spcPct val="90000"/>
              </a:lnSpc>
              <a:spcBef>
                <a:spcPts val="1000"/>
              </a:spcBef>
              <a:buSzTx/>
              <a:buNone/>
              <a:defRPr sz="2800" i="1" spc="-28">
                <a:latin typeface="Campton ExtraLight"/>
                <a:ea typeface="Campton ExtraLight"/>
                <a:cs typeface="Campton ExtraLight"/>
                <a:sym typeface="Campton ExtraLight"/>
              </a:defRPr>
            </a:lvl1pPr>
            <a:lvl2pPr marL="1050192" indent="-415192" defTabSz="825500">
              <a:spcBef>
                <a:spcPts val="5900"/>
              </a:spcBef>
              <a:buSzPct val="75000"/>
              <a:buChar char="•"/>
              <a:defRPr sz="3400">
                <a:latin typeface="+mn-lt"/>
                <a:ea typeface="+mn-ea"/>
                <a:cs typeface="+mn-cs"/>
                <a:sym typeface="Helvetica Light"/>
              </a:defRPr>
            </a:lvl2pPr>
            <a:lvl3pPr marL="1685192" indent="-415192" defTabSz="825500">
              <a:spcBef>
                <a:spcPts val="5900"/>
              </a:spcBef>
              <a:buSzPct val="75000"/>
              <a:buChar char="•"/>
              <a:defRPr sz="3400">
                <a:latin typeface="+mn-lt"/>
                <a:ea typeface="+mn-ea"/>
                <a:cs typeface="+mn-cs"/>
                <a:sym typeface="Helvetica Light"/>
              </a:defRPr>
            </a:lvl3pPr>
            <a:lvl4pPr marL="2320192" indent="-415192" defTabSz="825500">
              <a:spcBef>
                <a:spcPts val="5900"/>
              </a:spcBef>
              <a:buSzPct val="75000"/>
              <a:buChar char="•"/>
              <a:defRPr sz="3400">
                <a:latin typeface="+mn-lt"/>
                <a:ea typeface="+mn-ea"/>
                <a:cs typeface="+mn-cs"/>
                <a:sym typeface="Helvetica Light"/>
              </a:defRPr>
            </a:lvl4pPr>
            <a:lvl5pPr marL="2955192" indent="-415192" defTabSz="825500">
              <a:spcBef>
                <a:spcPts val="5900"/>
              </a:spcBef>
              <a:buSzPct val="75000"/>
              <a:buChar char="•"/>
              <a:defRPr sz="3400">
                <a:latin typeface="+mn-lt"/>
                <a:ea typeface="+mn-ea"/>
                <a:cs typeface="+mn-cs"/>
                <a:sym typeface="Helvetica Light"/>
              </a:defRPr>
            </a:lvl5pPr>
            <a:lvl6pPr marL="3590192" indent="-415192" defTabSz="825500">
              <a:spcBef>
                <a:spcPts val="5900"/>
              </a:spcBef>
              <a:buSzPct val="75000"/>
              <a:buChar char="•"/>
              <a:defRPr sz="3400">
                <a:latin typeface="+mn-lt"/>
                <a:ea typeface="+mn-ea"/>
                <a:cs typeface="+mn-cs"/>
                <a:sym typeface="Helvetica Light"/>
              </a:defRPr>
            </a:lvl6pPr>
            <a:lvl7pPr marL="4225192" indent="-415192" defTabSz="825500">
              <a:spcBef>
                <a:spcPts val="5900"/>
              </a:spcBef>
              <a:buSzPct val="75000"/>
              <a:buChar char="•"/>
              <a:defRPr sz="3400">
                <a:latin typeface="+mn-lt"/>
                <a:ea typeface="+mn-ea"/>
                <a:cs typeface="+mn-cs"/>
                <a:sym typeface="Helvetica Light"/>
              </a:defRPr>
            </a:lvl7pPr>
            <a:lvl8pPr marL="4860192" indent="-415192" defTabSz="825500">
              <a:spcBef>
                <a:spcPts val="5900"/>
              </a:spcBef>
              <a:buSzPct val="75000"/>
              <a:buChar char="•"/>
              <a:defRPr sz="3400">
                <a:latin typeface="+mn-lt"/>
                <a:ea typeface="+mn-ea"/>
                <a:cs typeface="+mn-cs"/>
                <a:sym typeface="Helvetica Light"/>
              </a:defRPr>
            </a:lvl8pPr>
            <a:lvl9pPr marL="5495192" indent="-415192" defTabSz="825500">
              <a:spcBef>
                <a:spcPts val="5900"/>
              </a:spcBef>
              <a:buSzPct val="75000"/>
              <a:buChar char="•"/>
              <a:defRPr sz="34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355572" indent="-355572" defTabSz="1164781">
              <a:lnSpc>
                <a:spcPct val="120000"/>
              </a:lnSpc>
              <a:spcBef>
                <a:spcPts val="0"/>
              </a:spcBef>
              <a:spcAft>
                <a:spcPts val="564"/>
              </a:spcAft>
              <a:buFont typeface="+mj-lt"/>
              <a:buAutoNum type="arabicPeriod"/>
              <a:defRPr sz="1800" i="0" spc="0"/>
            </a:pPr>
            <a:endParaRPr lang="en-US" sz="1693" i="0" kern="0" spc="0" dirty="0">
              <a:latin typeface="Campton Book" charset="0"/>
              <a:ea typeface="Campton Book" charset="0"/>
              <a:cs typeface="Campton Book" charset="0"/>
            </a:endParaRPr>
          </a:p>
          <a:p>
            <a:pPr marL="355572" indent="-355572" defTabSz="1164781">
              <a:lnSpc>
                <a:spcPct val="120000"/>
              </a:lnSpc>
              <a:spcBef>
                <a:spcPts val="0"/>
              </a:spcBef>
              <a:spcAft>
                <a:spcPts val="564"/>
              </a:spcAft>
              <a:buFont typeface="+mj-lt"/>
              <a:buAutoNum type="arabicPeriod"/>
              <a:defRPr sz="1800" i="0" spc="0"/>
            </a:pPr>
            <a:r>
              <a:rPr lang="pl-PL" sz="1693" i="0" kern="0" spc="0" dirty="0">
                <a:latin typeface="Campton Book" charset="0"/>
                <a:ea typeface="Campton Book" charset="0"/>
                <a:cs typeface="Campton Book" charset="0"/>
              </a:rPr>
              <a:t>List</a:t>
            </a:r>
          </a:p>
          <a:p>
            <a:pPr marL="355572" indent="-355572" defTabSz="1164781">
              <a:lnSpc>
                <a:spcPct val="120000"/>
              </a:lnSpc>
              <a:spcBef>
                <a:spcPts val="0"/>
              </a:spcBef>
              <a:spcAft>
                <a:spcPts val="564"/>
              </a:spcAft>
              <a:buFont typeface="+mj-lt"/>
              <a:buAutoNum type="arabicPeriod"/>
              <a:defRPr sz="1800" i="0" spc="0"/>
            </a:pPr>
            <a:r>
              <a:rPr lang="pl-PL" sz="1693" i="0" kern="0" spc="0" dirty="0">
                <a:latin typeface="Campton Book" charset="0"/>
                <a:ea typeface="Campton Book" charset="0"/>
                <a:cs typeface="Campton Book" charset="0"/>
              </a:rPr>
              <a:t>List</a:t>
            </a:r>
          </a:p>
          <a:p>
            <a:pPr marL="355572" indent="-355572" defTabSz="1164781">
              <a:lnSpc>
                <a:spcPct val="120000"/>
              </a:lnSpc>
              <a:spcBef>
                <a:spcPts val="0"/>
              </a:spcBef>
              <a:spcAft>
                <a:spcPts val="564"/>
              </a:spcAft>
              <a:buFont typeface="+mj-lt"/>
              <a:buAutoNum type="arabicPeriod"/>
              <a:defRPr sz="1800" i="0" spc="0"/>
            </a:pPr>
            <a:r>
              <a:rPr lang="pl-PL" sz="1693" i="0" kern="0" spc="0" dirty="0">
                <a:latin typeface="Campton Book" charset="0"/>
                <a:ea typeface="Campton Book" charset="0"/>
                <a:cs typeface="Campton Book" charset="0"/>
              </a:rPr>
              <a:t>List</a:t>
            </a:r>
          </a:p>
          <a:p>
            <a:pPr marL="355572" indent="-355572" defTabSz="1164781">
              <a:lnSpc>
                <a:spcPct val="120000"/>
              </a:lnSpc>
              <a:spcBef>
                <a:spcPts val="0"/>
              </a:spcBef>
              <a:spcAft>
                <a:spcPts val="564"/>
              </a:spcAft>
              <a:buFont typeface="+mj-lt"/>
              <a:buAutoNum type="arabicPeriod"/>
              <a:defRPr sz="1800" i="0" spc="0"/>
            </a:pPr>
            <a:r>
              <a:rPr lang="pl-PL" sz="1693" i="0" kern="0" spc="0" dirty="0">
                <a:latin typeface="Campton Book" charset="0"/>
                <a:ea typeface="Campton Book" charset="0"/>
                <a:cs typeface="Campton Book" charset="0"/>
              </a:rPr>
              <a:t>List</a:t>
            </a:r>
          </a:p>
          <a:p>
            <a:pPr marL="355572" indent="-355572" defTabSz="1164781">
              <a:lnSpc>
                <a:spcPct val="120000"/>
              </a:lnSpc>
              <a:spcBef>
                <a:spcPts val="0"/>
              </a:spcBef>
              <a:spcAft>
                <a:spcPts val="564"/>
              </a:spcAft>
              <a:buFont typeface="+mj-lt"/>
              <a:buAutoNum type="arabicPeriod"/>
              <a:defRPr sz="1800" i="0" spc="0"/>
            </a:pPr>
            <a:r>
              <a:rPr lang="pl-PL" sz="1693" i="0" kern="0" spc="0" dirty="0">
                <a:latin typeface="Campton Book" charset="0"/>
                <a:ea typeface="Campton Book" charset="0"/>
                <a:cs typeface="Campton Book" charset="0"/>
              </a:rPr>
              <a:t>List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19993D-9F93-46BC-BC4D-4C3F2D83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46244"/>
            <a:ext cx="9234259" cy="593416"/>
          </a:xfrm>
        </p:spPr>
        <p:txBody>
          <a:bodyPr/>
          <a:lstStyle/>
          <a:p>
            <a:r>
              <a:rPr lang="pl-PL" dirty="0" err="1">
                <a:latin typeface="Campton Medium" panose="00000600000000000000" pitchFamily="50" charset="-18"/>
              </a:rPr>
              <a:t>Table</a:t>
            </a:r>
            <a:r>
              <a:rPr lang="pl-PL" dirty="0">
                <a:latin typeface="Campton Medium" panose="00000600000000000000" pitchFamily="50" charset="-18"/>
              </a:rPr>
              <a:t> of </a:t>
            </a:r>
            <a:r>
              <a:rPr lang="pl-PL" dirty="0" err="1">
                <a:latin typeface="Campton Medium" panose="00000600000000000000" pitchFamily="50" charset="-18"/>
              </a:rPr>
              <a:t>content</a:t>
            </a:r>
            <a:endParaRPr lang="pl-PL" sz="2540" dirty="0">
              <a:latin typeface="Campton Medium" panose="00000600000000000000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754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1">
            <a:extLst>
              <a:ext uri="{FF2B5EF4-FFF2-40B4-BE49-F238E27FC236}">
                <a16:creationId xmlns:a16="http://schemas.microsoft.com/office/drawing/2014/main" id="{C45E17AD-E700-4237-930C-5F254693B69F}"/>
              </a:ext>
            </a:extLst>
          </p:cNvPr>
          <p:cNvSpPr/>
          <p:nvPr/>
        </p:nvSpPr>
        <p:spPr>
          <a:xfrm>
            <a:off x="762777" y="2181852"/>
            <a:ext cx="10666446" cy="22212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noAutofit/>
          </a:bodyPr>
          <a:lstStyle>
            <a:lvl1pPr>
              <a:defRPr sz="4300" spc="-215">
                <a:solidFill>
                  <a:srgbClr val="FFFFFF"/>
                </a:solidFill>
                <a:latin typeface="Campton SemiBold"/>
                <a:ea typeface="Campton SemiBold"/>
                <a:cs typeface="Campton SemiBold"/>
                <a:sym typeface="Campton SemiBold"/>
              </a:defRPr>
            </a:lvl1pPr>
          </a:lstStyle>
          <a:p>
            <a:pPr algn="ctr" defTabSz="618977">
              <a:defRPr sz="1800" spc="0">
                <a:solidFill>
                  <a:srgbClr val="000000"/>
                </a:solidFill>
              </a:defRPr>
            </a:pPr>
            <a:r>
              <a:rPr lang="pl-PL" sz="7200" spc="-113" dirty="0" err="1">
                <a:solidFill>
                  <a:schemeClr val="tx1"/>
                </a:solidFill>
                <a:latin typeface="Campton SemiBold" panose="00000700000000000000" pitchFamily="50" charset="-18"/>
                <a:ea typeface="Campton Book" charset="0"/>
                <a:cs typeface="Campton Book" charset="0"/>
              </a:rPr>
              <a:t>Head</a:t>
            </a:r>
            <a:r>
              <a:rPr lang="pl-PL" sz="7200" spc="-113" dirty="0">
                <a:solidFill>
                  <a:schemeClr val="tx1"/>
                </a:solidFill>
                <a:latin typeface="Campton SemiBold" panose="00000700000000000000" pitchFamily="50" charset="-18"/>
                <a:ea typeface="Campton Book" charset="0"/>
                <a:cs typeface="Campton Book" charset="0"/>
              </a:rPr>
              <a:t> </a:t>
            </a:r>
            <a:r>
              <a:rPr lang="pl-PL" sz="7200" spc="-113" dirty="0" err="1">
                <a:solidFill>
                  <a:schemeClr val="tx1"/>
                </a:solidFill>
                <a:latin typeface="Campton SemiBold" panose="00000700000000000000" pitchFamily="50" charset="-18"/>
                <a:ea typeface="Campton Book" charset="0"/>
                <a:cs typeface="Campton Book" charset="0"/>
              </a:rPr>
              <a:t>title</a:t>
            </a:r>
            <a:endParaRPr lang="en-US" sz="7200" spc="-113" dirty="0">
              <a:solidFill>
                <a:schemeClr val="tx1"/>
              </a:solidFill>
              <a:latin typeface="Campton SemiBold" panose="00000700000000000000" pitchFamily="50" charset="-18"/>
              <a:ea typeface="Campton Book" charset="0"/>
              <a:cs typeface="Campton Book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3623341-4F49-4ED5-8DB6-1A4F5CDBEEBB}"/>
              </a:ext>
            </a:extLst>
          </p:cNvPr>
          <p:cNvSpPr/>
          <p:nvPr/>
        </p:nvSpPr>
        <p:spPr>
          <a:xfrm>
            <a:off x="4199294" y="4076855"/>
            <a:ext cx="3793411" cy="406233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glow>
              <a:schemeClr val="bg1">
                <a:lumMod val="95000"/>
                <a:alpha val="15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889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914249" latinLnBrk="1" hangingPunct="0">
              <a:lnSpc>
                <a:spcPct val="125000"/>
              </a:lnSpc>
            </a:pPr>
            <a:r>
              <a:rPr lang="pl-PL" sz="2000" dirty="0" err="1">
                <a:latin typeface="Campton Light" charset="0"/>
                <a:ea typeface="Campton Light" charset="0"/>
                <a:cs typeface="Campton Light" charset="0"/>
              </a:rPr>
              <a:t>Lorem</a:t>
            </a:r>
            <a:r>
              <a:rPr lang="pl-PL" sz="2000" dirty="0">
                <a:latin typeface="Campton Light" charset="0"/>
                <a:ea typeface="Campton Light" charset="0"/>
                <a:cs typeface="Campton Light" charset="0"/>
              </a:rPr>
              <a:t> </a:t>
            </a:r>
            <a:r>
              <a:rPr lang="pl-PL" sz="2000" dirty="0" err="1">
                <a:latin typeface="Campton Light" charset="0"/>
                <a:ea typeface="Campton Light" charset="0"/>
                <a:cs typeface="Campton Light" charset="0"/>
              </a:rPr>
              <a:t>ipsum</a:t>
            </a:r>
            <a:r>
              <a:rPr lang="pl-PL" sz="2000" dirty="0">
                <a:latin typeface="Campton Light" charset="0"/>
                <a:ea typeface="Campton Light" charset="0"/>
                <a:cs typeface="Campton Light" charset="0"/>
              </a:rPr>
              <a:t> </a:t>
            </a:r>
            <a:r>
              <a:rPr lang="pl-PL" sz="2000" dirty="0" err="1">
                <a:latin typeface="Campton Light" charset="0"/>
                <a:ea typeface="Campton Light" charset="0"/>
                <a:cs typeface="Campton Light" charset="0"/>
              </a:rPr>
              <a:t>dolor</a:t>
            </a:r>
            <a:r>
              <a:rPr lang="pl-PL" sz="2000" dirty="0">
                <a:latin typeface="Campton Light" charset="0"/>
                <a:ea typeface="Campton Light" charset="0"/>
                <a:cs typeface="Campton Light" charset="0"/>
              </a:rPr>
              <a:t> sit </a:t>
            </a:r>
            <a:r>
              <a:rPr lang="pl-PL" sz="2000" dirty="0" err="1">
                <a:latin typeface="Campton Light" charset="0"/>
                <a:ea typeface="Campton Light" charset="0"/>
                <a:cs typeface="Campton Light" charset="0"/>
              </a:rPr>
              <a:t>amet</a:t>
            </a:r>
            <a:endParaRPr lang="en-US" sz="2000" dirty="0">
              <a:latin typeface="Campton Light" charset="0"/>
              <a:ea typeface="Campton Light" charset="0"/>
              <a:cs typeface="Campton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56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2DDD2E6-A651-4097-BD77-D826E79CD43F}"/>
              </a:ext>
            </a:extLst>
          </p:cNvPr>
          <p:cNvSpPr/>
          <p:nvPr/>
        </p:nvSpPr>
        <p:spPr>
          <a:xfrm>
            <a:off x="771458" y="1549476"/>
            <a:ext cx="5868242" cy="2629247"/>
          </a:xfrm>
          <a:prstGeom prst="roundRect">
            <a:avLst>
              <a:gd name="adj" fmla="val 4205"/>
            </a:avLst>
          </a:prstGeom>
          <a:solidFill>
            <a:schemeClr val="bg1"/>
          </a:solidFill>
          <a:effectLst>
            <a:outerShdw blurRad="152400" dist="50800" dir="5400000" sx="99000" sy="99000" algn="t" rotWithShape="0">
              <a:prstClr val="black">
                <a:alpha val="16000"/>
              </a:prstClr>
            </a:outerShdw>
          </a:effectLst>
        </p:spPr>
        <p:txBody>
          <a:bodyPr wrap="square" lIns="252000" tIns="252000" rIns="252000" bIns="288000" anchor="b">
            <a:noAutofit/>
          </a:bodyPr>
          <a:lstStyle/>
          <a:p>
            <a:pPr marL="403193" indent="-403193" defTabSz="619080">
              <a:lnSpc>
                <a:spcPct val="120000"/>
              </a:lnSpc>
              <a:buClr>
                <a:srgbClr val="FF0000"/>
              </a:buClr>
              <a:buFont typeface="Campton Medium" panose="00000600000000000000" pitchFamily="50" charset="-18"/>
              <a:buChar char="—"/>
              <a:defRPr/>
            </a:pP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Lorem ipsum dolor sit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amet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consectetur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adipiscing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elit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Phasellus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vitae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suscipit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ipsum. Nunc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orci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nisi,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aliquam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non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bibendum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eget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auctor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in dolor. </a:t>
            </a:r>
            <a:endParaRPr lang="pl-PL" sz="1200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  <a:p>
            <a:pPr marL="403193" indent="-403193" defTabSz="619080">
              <a:lnSpc>
                <a:spcPct val="120000"/>
              </a:lnSpc>
              <a:buClr>
                <a:srgbClr val="FF0000"/>
              </a:buClr>
              <a:buFont typeface="Campton Medium" panose="00000600000000000000" pitchFamily="50" charset="-18"/>
              <a:buChar char="—"/>
              <a:defRPr/>
            </a:pP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In sit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amet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enim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tellus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Fusce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a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tortor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vitae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mauris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pretium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consectetur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quis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quis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mi.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Curabitur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efficitur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ac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nisl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in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euismod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Suspendisse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sagittis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id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nunc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ac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sollicitudin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</a:t>
            </a:r>
            <a:endParaRPr lang="pl-PL" sz="1200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C20B210-2DBC-4FCE-A8BB-9F1218415D5A}"/>
              </a:ext>
            </a:extLst>
          </p:cNvPr>
          <p:cNvSpPr/>
          <p:nvPr/>
        </p:nvSpPr>
        <p:spPr>
          <a:xfrm>
            <a:off x="7063153" y="1555131"/>
            <a:ext cx="4333587" cy="2629247"/>
          </a:xfrm>
          <a:prstGeom prst="roundRect">
            <a:avLst>
              <a:gd name="adj" fmla="val 3606"/>
            </a:avLst>
          </a:prstGeom>
          <a:solidFill>
            <a:schemeClr val="bg1"/>
          </a:solidFill>
          <a:effectLst>
            <a:outerShdw blurRad="152400" dist="50800" dir="5400000" sx="99000" sy="99000" algn="t" rotWithShape="0">
              <a:prstClr val="black">
                <a:alpha val="16000"/>
              </a:prstClr>
            </a:outerShdw>
          </a:effectLst>
        </p:spPr>
        <p:txBody>
          <a:bodyPr wrap="square" lIns="252000" tIns="252000" rIns="252000" bIns="288000" anchor="b">
            <a:noAutofit/>
          </a:bodyPr>
          <a:lstStyle/>
          <a:p>
            <a:pPr marL="403193" indent="-403193" defTabSz="619080">
              <a:lnSpc>
                <a:spcPct val="120000"/>
              </a:lnSpc>
              <a:buClr>
                <a:srgbClr val="FF0000"/>
              </a:buClr>
              <a:buFont typeface="Campton Medium" panose="00000600000000000000" pitchFamily="50" charset="-18"/>
              <a:buChar char="—"/>
              <a:defRPr/>
            </a:pP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Lorem ipsum dolor sit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amet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,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consectetur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adipiscing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elit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Phasellus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vitae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suscipit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ipsum. </a:t>
            </a:r>
            <a:endParaRPr lang="pl-PL" sz="1200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  <a:p>
            <a:pPr marL="403193" indent="-403193" defTabSz="619080">
              <a:lnSpc>
                <a:spcPct val="120000"/>
              </a:lnSpc>
              <a:buClr>
                <a:srgbClr val="FF0000"/>
              </a:buClr>
              <a:buFont typeface="Campton Medium" panose="00000600000000000000" pitchFamily="50" charset="-18"/>
              <a:buChar char="—"/>
              <a:defRPr/>
            </a:pP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In sit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amet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enim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tellus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Fusce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a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tortor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vitae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mauris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pretium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consectetur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quis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quis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mi.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Curabitur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efficitur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ac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nisl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in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euismod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Suspendisse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sagittis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id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nunc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ac </a:t>
            </a:r>
            <a:r>
              <a:rPr lang="en-US" sz="12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sollicitudin</a:t>
            </a:r>
            <a:r>
              <a:rPr lang="en-US" sz="12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</a:t>
            </a:r>
            <a:endParaRPr lang="pl-PL" sz="1200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98E337E-2C1C-4CF7-B753-30FE4EB09ADE}"/>
              </a:ext>
            </a:extLst>
          </p:cNvPr>
          <p:cNvSpPr/>
          <p:nvPr/>
        </p:nvSpPr>
        <p:spPr>
          <a:xfrm>
            <a:off x="766763" y="4539006"/>
            <a:ext cx="10663238" cy="1725972"/>
          </a:xfrm>
          <a:prstGeom prst="roundRect">
            <a:avLst>
              <a:gd name="adj" fmla="val 4415"/>
            </a:avLst>
          </a:prstGeom>
          <a:solidFill>
            <a:schemeClr val="bg1">
              <a:lumMod val="85000"/>
              <a:alpha val="60000"/>
            </a:schemeClr>
          </a:solidFill>
          <a:effectLst/>
        </p:spPr>
        <p:txBody>
          <a:bodyPr wrap="square" lIns="180000" tIns="180000" rIns="180000" bIns="180000" anchor="ctr">
            <a:noAutofit/>
          </a:bodyPr>
          <a:lstStyle/>
          <a:p>
            <a:pPr defTabSz="438680">
              <a:lnSpc>
                <a:spcPct val="114000"/>
              </a:lnSpc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endParaRPr lang="en-US" sz="1400" b="1" spc="-20" dirty="0">
              <a:latin typeface="Campton Book" panose="00000500000000000000" pitchFamily="50" charset="-18"/>
              <a:ea typeface="Open Sans Light" charset="0"/>
              <a:cs typeface="Open Sans Light" charset="0"/>
              <a:sym typeface="Open Sans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8A1AB3C-ACD2-4F41-A611-4B9FE2DF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46244"/>
            <a:ext cx="9234259" cy="593416"/>
          </a:xfrm>
        </p:spPr>
        <p:txBody>
          <a:bodyPr/>
          <a:lstStyle/>
          <a:p>
            <a:r>
              <a:rPr lang="pl-PL" dirty="0" err="1">
                <a:latin typeface="Campton Medium" panose="00000600000000000000" pitchFamily="50" charset="-18"/>
              </a:rPr>
              <a:t>Header</a:t>
            </a:r>
            <a:r>
              <a:rPr lang="pl-PL" dirty="0">
                <a:latin typeface="Campton Medium" panose="00000600000000000000" pitchFamily="50" charset="-18"/>
              </a:rPr>
              <a:t> </a:t>
            </a:r>
            <a:r>
              <a:rPr lang="pl-PL" dirty="0" err="1">
                <a:latin typeface="Campton Medium" panose="00000600000000000000" pitchFamily="50" charset="-18"/>
              </a:rPr>
              <a:t>title</a:t>
            </a:r>
            <a:endParaRPr lang="pl-PL" sz="2540" dirty="0">
              <a:latin typeface="Campton Medium" panose="00000600000000000000" pitchFamily="50" charset="-18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F8637C8-9DB1-4970-BE16-096926AC0586}"/>
              </a:ext>
            </a:extLst>
          </p:cNvPr>
          <p:cNvSpPr txBox="1"/>
          <p:nvPr/>
        </p:nvSpPr>
        <p:spPr>
          <a:xfrm>
            <a:off x="771458" y="1905834"/>
            <a:ext cx="5869666" cy="5186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619080">
              <a:lnSpc>
                <a:spcPct val="120000"/>
              </a:lnSpc>
              <a:defRPr/>
            </a:pPr>
            <a:r>
              <a:rPr lang="pl-PL" sz="1600" kern="0" dirty="0" err="1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Header</a:t>
            </a:r>
            <a:r>
              <a:rPr lang="pl-PL" sz="1600" kern="0" dirty="0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 2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6835C29-DDCB-4510-93CE-38F4EB68B2CE}"/>
              </a:ext>
            </a:extLst>
          </p:cNvPr>
          <p:cNvSpPr txBox="1"/>
          <p:nvPr/>
        </p:nvSpPr>
        <p:spPr>
          <a:xfrm>
            <a:off x="7063153" y="1905835"/>
            <a:ext cx="4333587" cy="5186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619080">
              <a:lnSpc>
                <a:spcPct val="120000"/>
              </a:lnSpc>
              <a:defRPr/>
            </a:pPr>
            <a:r>
              <a:rPr lang="pl-PL" sz="1600" kern="0" dirty="0" err="1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Header</a:t>
            </a:r>
            <a:r>
              <a:rPr lang="pl-PL" sz="1600" kern="0" dirty="0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 2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84A16D2-FC14-4BBD-80DB-2FC959D45AB0}"/>
              </a:ext>
            </a:extLst>
          </p:cNvPr>
          <p:cNvSpPr txBox="1"/>
          <p:nvPr/>
        </p:nvSpPr>
        <p:spPr>
          <a:xfrm>
            <a:off x="1408321" y="5009518"/>
            <a:ext cx="2281065" cy="6548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619080">
              <a:lnSpc>
                <a:spcPct val="120000"/>
              </a:lnSpc>
              <a:defRPr/>
            </a:pPr>
            <a:r>
              <a:rPr lang="pl-PL" kern="0" dirty="0" err="1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Lorem</a:t>
            </a:r>
            <a:r>
              <a:rPr lang="pl-PL" kern="0" dirty="0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 </a:t>
            </a:r>
            <a:r>
              <a:rPr lang="pl-PL" kern="0" dirty="0" err="1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Ipsum</a:t>
            </a:r>
            <a:endParaRPr lang="pl-PL" kern="0" dirty="0">
              <a:solidFill>
                <a:srgbClr val="000000"/>
              </a:solidFill>
              <a:latin typeface="Campton SemiBold" panose="00000700000000000000" pitchFamily="50" charset="-18"/>
              <a:ea typeface="Open Sans" panose="020B0606030504020204" pitchFamily="34" charset="0"/>
              <a:cs typeface="Open Sans" panose="020B0606030504020204" pitchFamily="34" charset="0"/>
              <a:sym typeface="Helvetica Light"/>
            </a:endParaRP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86DD131-DB04-4BDD-B05E-F2DF94EAB76E}"/>
              </a:ext>
            </a:extLst>
          </p:cNvPr>
          <p:cNvGrpSpPr/>
          <p:nvPr/>
        </p:nvGrpSpPr>
        <p:grpSpPr>
          <a:xfrm>
            <a:off x="4067655" y="5009518"/>
            <a:ext cx="2233189" cy="745158"/>
            <a:chOff x="3783309" y="5009518"/>
            <a:chExt cx="2233189" cy="745158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3CA228D9-15E4-4B81-9094-42F216938CC3}"/>
                </a:ext>
              </a:extLst>
            </p:cNvPr>
            <p:cNvSpPr/>
            <p:nvPr/>
          </p:nvSpPr>
          <p:spPr>
            <a:xfrm>
              <a:off x="3783309" y="5009518"/>
              <a:ext cx="2233189" cy="745158"/>
            </a:xfrm>
            <a:prstGeom prst="roundRect">
              <a:avLst>
                <a:gd name="adj" fmla="val 8486"/>
              </a:avLst>
            </a:prstGeom>
            <a:solidFill>
              <a:schemeClr val="bg1"/>
            </a:solidFill>
            <a:effectLst>
              <a:outerShdw blurRad="152400" dist="38100" dir="5400000" sx="96000" sy="96000" algn="t" rotWithShape="0">
                <a:prstClr val="black">
                  <a:alpha val="16000"/>
                </a:prstClr>
              </a:outerShdw>
            </a:effectLst>
          </p:spPr>
          <p:txBody>
            <a:bodyPr wrap="square" lIns="180000" tIns="180000" rIns="180000" bIns="180000" anchor="ctr">
              <a:noAutofit/>
            </a:bodyPr>
            <a:lstStyle/>
            <a:p>
              <a:pPr defTabSz="438680">
                <a:lnSpc>
                  <a:spcPct val="114000"/>
                </a:lnSpc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endParaRPr lang="en-US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  <p:pic>
          <p:nvPicPr>
            <p:cNvPr id="10" name="Grafika 9">
              <a:extLst>
                <a:ext uri="{FF2B5EF4-FFF2-40B4-BE49-F238E27FC236}">
                  <a16:creationId xmlns:a16="http://schemas.microsoft.com/office/drawing/2014/main" id="{4ED1C4E7-1256-4658-89E3-29D2DD043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09370" y="5229865"/>
              <a:ext cx="342899" cy="319087"/>
            </a:xfrm>
            <a:prstGeom prst="rect">
              <a:avLst/>
            </a:prstGeom>
          </p:spPr>
        </p:pic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4CF307BD-27E1-4056-9270-63EC176A39A8}"/>
                </a:ext>
              </a:extLst>
            </p:cNvPr>
            <p:cNvSpPr/>
            <p:nvPr/>
          </p:nvSpPr>
          <p:spPr>
            <a:xfrm>
              <a:off x="4516808" y="5239680"/>
              <a:ext cx="13502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38680"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r>
                <a:rPr lang="pl-PL" sz="1200" spc="-20" dirty="0" err="1">
                  <a:latin typeface="Campton Book" panose="00000500000000000000" pitchFamily="50" charset="-18"/>
                  <a:ea typeface="Open Sans Light" charset="0"/>
                  <a:cs typeface="Open Sans Light" charset="0"/>
                  <a:sym typeface="Open Sans Light"/>
                </a:rPr>
                <a:t>Some</a:t>
              </a:r>
              <a:r>
                <a:rPr lang="pl-PL" sz="1200" spc="-20" dirty="0">
                  <a:latin typeface="Campton Book" panose="00000500000000000000" pitchFamily="50" charset="-18"/>
                  <a:ea typeface="Open Sans Light" charset="0"/>
                  <a:cs typeface="Open Sans Light" charset="0"/>
                  <a:sym typeface="Open Sans Light"/>
                </a:rPr>
                <a:t> </a:t>
              </a:r>
              <a:r>
                <a:rPr lang="pl-PL" sz="1200" spc="-20" dirty="0" err="1">
                  <a:latin typeface="Campton Book" panose="00000500000000000000" pitchFamily="50" charset="-18"/>
                  <a:ea typeface="Open Sans Light" charset="0"/>
                  <a:cs typeface="Open Sans Light" charset="0"/>
                  <a:sym typeface="Open Sans Light"/>
                </a:rPr>
                <a:t>text</a:t>
              </a:r>
              <a:endParaRPr lang="en-US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0A2EDBE-30CA-4F61-BC82-95EA291E666A}"/>
              </a:ext>
            </a:extLst>
          </p:cNvPr>
          <p:cNvGrpSpPr/>
          <p:nvPr/>
        </p:nvGrpSpPr>
        <p:grpSpPr>
          <a:xfrm>
            <a:off x="6639700" y="5005602"/>
            <a:ext cx="2054488" cy="745158"/>
            <a:chOff x="6734132" y="5005602"/>
            <a:chExt cx="2054488" cy="745158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068BAD7E-9BA8-4073-84F3-2CCC89BB122A}"/>
                </a:ext>
              </a:extLst>
            </p:cNvPr>
            <p:cNvSpPr/>
            <p:nvPr/>
          </p:nvSpPr>
          <p:spPr>
            <a:xfrm>
              <a:off x="6734132" y="5005602"/>
              <a:ext cx="2054488" cy="745158"/>
            </a:xfrm>
            <a:prstGeom prst="roundRect">
              <a:avLst>
                <a:gd name="adj" fmla="val 8486"/>
              </a:avLst>
            </a:prstGeom>
            <a:solidFill>
              <a:schemeClr val="bg1"/>
            </a:solidFill>
            <a:effectLst>
              <a:outerShdw blurRad="152400" dist="38100" dir="5400000" sx="96000" sy="96000" algn="t" rotWithShape="0">
                <a:prstClr val="black">
                  <a:alpha val="16000"/>
                </a:prstClr>
              </a:outerShdw>
            </a:effectLst>
          </p:spPr>
          <p:txBody>
            <a:bodyPr wrap="square" lIns="180000" tIns="180000" rIns="180000" bIns="180000" anchor="ctr">
              <a:noAutofit/>
            </a:bodyPr>
            <a:lstStyle/>
            <a:p>
              <a:pPr defTabSz="438680">
                <a:lnSpc>
                  <a:spcPct val="114000"/>
                </a:lnSpc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endParaRPr lang="pl-PL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  <p:pic>
          <p:nvPicPr>
            <p:cNvPr id="5" name="Grafika 4">
              <a:extLst>
                <a:ext uri="{FF2B5EF4-FFF2-40B4-BE49-F238E27FC236}">
                  <a16:creationId xmlns:a16="http://schemas.microsoft.com/office/drawing/2014/main" id="{85868D85-9D84-4489-8848-588BC5C6E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92391" y="5242036"/>
              <a:ext cx="279500" cy="279500"/>
            </a:xfrm>
            <a:prstGeom prst="rect">
              <a:avLst/>
            </a:prstGeom>
          </p:spPr>
        </p:pic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65741A6C-0A59-4495-B14F-5E4621466EE8}"/>
                </a:ext>
              </a:extLst>
            </p:cNvPr>
            <p:cNvSpPr/>
            <p:nvPr/>
          </p:nvSpPr>
          <p:spPr>
            <a:xfrm>
              <a:off x="7428547" y="5246009"/>
              <a:ext cx="13502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38680"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r>
                <a:rPr lang="pl-PL" sz="1200" spc="-20" dirty="0" err="1">
                  <a:latin typeface="Campton Book" panose="00000500000000000000" pitchFamily="50" charset="-18"/>
                  <a:ea typeface="Open Sans Light" charset="0"/>
                  <a:cs typeface="Open Sans Light" charset="0"/>
                  <a:sym typeface="Open Sans Light"/>
                </a:rPr>
                <a:t>Some</a:t>
              </a:r>
              <a:r>
                <a:rPr lang="pl-PL" sz="1200" spc="-20" dirty="0">
                  <a:latin typeface="Campton Book" panose="00000500000000000000" pitchFamily="50" charset="-18"/>
                  <a:ea typeface="Open Sans Light" charset="0"/>
                  <a:cs typeface="Open Sans Light" charset="0"/>
                  <a:sym typeface="Open Sans Light"/>
                </a:rPr>
                <a:t> </a:t>
              </a:r>
              <a:r>
                <a:rPr lang="pl-PL" sz="1200" spc="-20" dirty="0" err="1">
                  <a:latin typeface="Campton Book" panose="00000500000000000000" pitchFamily="50" charset="-18"/>
                  <a:ea typeface="Open Sans Light" charset="0"/>
                  <a:cs typeface="Open Sans Light" charset="0"/>
                  <a:sym typeface="Open Sans Light"/>
                </a:rPr>
                <a:t>text</a:t>
              </a:r>
              <a:endParaRPr lang="pl-PL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3171DD8-8673-427E-B649-642769F30B8F}"/>
              </a:ext>
            </a:extLst>
          </p:cNvPr>
          <p:cNvGrpSpPr/>
          <p:nvPr/>
        </p:nvGrpSpPr>
        <p:grpSpPr>
          <a:xfrm>
            <a:off x="9033044" y="5009518"/>
            <a:ext cx="1980061" cy="745158"/>
            <a:chOff x="9033044" y="5009518"/>
            <a:chExt cx="1980061" cy="745158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AB7C48EC-F786-4AEE-8D4C-673E88CDA7C9}"/>
                </a:ext>
              </a:extLst>
            </p:cNvPr>
            <p:cNvSpPr/>
            <p:nvPr/>
          </p:nvSpPr>
          <p:spPr>
            <a:xfrm>
              <a:off x="9033044" y="5009518"/>
              <a:ext cx="1980061" cy="745158"/>
            </a:xfrm>
            <a:prstGeom prst="roundRect">
              <a:avLst>
                <a:gd name="adj" fmla="val 7463"/>
              </a:avLst>
            </a:prstGeom>
            <a:solidFill>
              <a:schemeClr val="bg1"/>
            </a:solidFill>
            <a:effectLst>
              <a:outerShdw blurRad="152400" dist="38100" dir="5400000" sx="96000" sy="96000" algn="t" rotWithShape="0">
                <a:prstClr val="black">
                  <a:alpha val="16000"/>
                </a:prstClr>
              </a:outerShdw>
            </a:effectLst>
          </p:spPr>
          <p:txBody>
            <a:bodyPr wrap="square" lIns="180000" tIns="180000" rIns="180000" bIns="180000" anchor="ctr">
              <a:noAutofit/>
            </a:bodyPr>
            <a:lstStyle/>
            <a:p>
              <a:pPr defTabSz="438680">
                <a:lnSpc>
                  <a:spcPct val="114000"/>
                </a:lnSpc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endParaRPr lang="pl-PL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A69F647C-B392-4F74-B881-B780DDB66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1287" y="5234153"/>
              <a:ext cx="209653" cy="288855"/>
            </a:xfrm>
            <a:prstGeom prst="rect">
              <a:avLst/>
            </a:prstGeom>
          </p:spPr>
        </p:pic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71F4BB10-F2D1-4927-9E71-EB6CB6899128}"/>
                </a:ext>
              </a:extLst>
            </p:cNvPr>
            <p:cNvSpPr/>
            <p:nvPr/>
          </p:nvSpPr>
          <p:spPr>
            <a:xfrm>
              <a:off x="9618763" y="5242036"/>
              <a:ext cx="13502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38680"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r>
                <a:rPr lang="pl-PL" sz="1200" spc="-20" dirty="0" err="1">
                  <a:latin typeface="Campton Book" panose="00000500000000000000" pitchFamily="50" charset="-18"/>
                  <a:ea typeface="Open Sans Light" charset="0"/>
                  <a:cs typeface="Open Sans Light" charset="0"/>
                  <a:sym typeface="Open Sans Light"/>
                </a:rPr>
                <a:t>Some</a:t>
              </a:r>
              <a:r>
                <a:rPr lang="pl-PL" sz="1200" spc="-20" dirty="0">
                  <a:latin typeface="Campton Book" panose="00000500000000000000" pitchFamily="50" charset="-18"/>
                  <a:ea typeface="Open Sans Light" charset="0"/>
                  <a:cs typeface="Open Sans Light" charset="0"/>
                  <a:sym typeface="Open Sans Light"/>
                </a:rPr>
                <a:t> </a:t>
              </a:r>
              <a:r>
                <a:rPr lang="pl-PL" sz="1200" spc="-20" dirty="0" err="1">
                  <a:latin typeface="Campton Book" panose="00000500000000000000" pitchFamily="50" charset="-18"/>
                  <a:ea typeface="Open Sans Light" charset="0"/>
                  <a:cs typeface="Open Sans Light" charset="0"/>
                  <a:sym typeface="Open Sans Light"/>
                </a:rPr>
                <a:t>text</a:t>
              </a:r>
              <a:endParaRPr lang="pl-PL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3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7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7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7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6" grpId="0" animBg="1"/>
      <p:bldP spid="6" grpId="0"/>
      <p:bldP spid="9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D5EAA92-0BEC-4F66-8351-3D46210726E4}"/>
              </a:ext>
            </a:extLst>
          </p:cNvPr>
          <p:cNvSpPr/>
          <p:nvPr/>
        </p:nvSpPr>
        <p:spPr>
          <a:xfrm>
            <a:off x="6641058" y="1857375"/>
            <a:ext cx="4443516" cy="3960766"/>
          </a:xfrm>
          <a:prstGeom prst="roundRect">
            <a:avLst>
              <a:gd name="adj" fmla="val 4205"/>
            </a:avLst>
          </a:prstGeom>
          <a:solidFill>
            <a:schemeClr val="bg1"/>
          </a:solidFill>
          <a:effectLst>
            <a:outerShdw blurRad="152400" dist="50800" dir="5400000" sx="99000" sy="99000" algn="t" rotWithShape="0">
              <a:prstClr val="black">
                <a:alpha val="16000"/>
              </a:prstClr>
            </a:outerShdw>
          </a:effectLst>
        </p:spPr>
        <p:txBody>
          <a:bodyPr wrap="square" lIns="360000" tIns="360000" rIns="360000" bIns="360000" anchor="b">
            <a:noAutofit/>
          </a:bodyPr>
          <a:lstStyle/>
          <a:p>
            <a:pPr algn="ctr" defTabSz="619080">
              <a:lnSpc>
                <a:spcPct val="120000"/>
              </a:lnSpc>
              <a:buClr>
                <a:srgbClr val="FF0000"/>
              </a:buClr>
              <a:defRPr/>
            </a:pP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Lorem ipsum dolor sit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amet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consectetur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adipiscing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elit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Phasellus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vitae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suscipit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ipsum. Nunc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orci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nisi,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aliquam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non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bibendum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eget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auctor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in dolor. In sit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amet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enim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tellus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4BD6DB7-14F9-4A66-AD84-2382C63007C3}"/>
              </a:ext>
            </a:extLst>
          </p:cNvPr>
          <p:cNvSpPr/>
          <p:nvPr/>
        </p:nvSpPr>
        <p:spPr>
          <a:xfrm>
            <a:off x="1116886" y="1857375"/>
            <a:ext cx="4443516" cy="3960766"/>
          </a:xfrm>
          <a:prstGeom prst="roundRect">
            <a:avLst>
              <a:gd name="adj" fmla="val 4205"/>
            </a:avLst>
          </a:prstGeom>
          <a:solidFill>
            <a:schemeClr val="bg1"/>
          </a:solidFill>
          <a:effectLst>
            <a:outerShdw blurRad="152400" dist="50800" dir="5400000" sx="99000" sy="99000" algn="t" rotWithShape="0">
              <a:prstClr val="black">
                <a:alpha val="16000"/>
              </a:prstClr>
            </a:outerShdw>
          </a:effectLst>
        </p:spPr>
        <p:txBody>
          <a:bodyPr wrap="square" lIns="360000" tIns="360000" rIns="360000" bIns="360000" anchor="b">
            <a:noAutofit/>
          </a:bodyPr>
          <a:lstStyle/>
          <a:p>
            <a:pPr algn="ctr" defTabSz="619080">
              <a:lnSpc>
                <a:spcPct val="120000"/>
              </a:lnSpc>
              <a:buClr>
                <a:srgbClr val="FF0000"/>
              </a:buClr>
              <a:defRPr/>
            </a:pP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Lorem ipsum dolor sit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amet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consectetur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adipiscing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elit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Phasellus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vitae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suscipit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ipsum. Nunc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orci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nisi,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aliquam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non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bibendum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eget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,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auctor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in dolor. In sit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amet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enim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tellus</a:t>
            </a:r>
            <a:r>
              <a:rPr lang="en-US" sz="1400" kern="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Light"/>
              </a:rPr>
              <a:t>.</a:t>
            </a:r>
            <a:endParaRPr lang="pl-PL" sz="1400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grpSp>
        <p:nvGrpSpPr>
          <p:cNvPr id="30" name="Grupa 29">
            <a:extLst>
              <a:ext uri="{FF2B5EF4-FFF2-40B4-BE49-F238E27FC236}">
                <a16:creationId xmlns:a16="http://schemas.microsoft.com/office/drawing/2014/main" id="{F185B380-951F-4627-BC20-FE2DD29355E8}"/>
              </a:ext>
            </a:extLst>
          </p:cNvPr>
          <p:cNvGrpSpPr/>
          <p:nvPr/>
        </p:nvGrpSpPr>
        <p:grpSpPr>
          <a:xfrm>
            <a:off x="959246" y="2611486"/>
            <a:ext cx="4822277" cy="1456804"/>
            <a:chOff x="959246" y="2611486"/>
            <a:chExt cx="4822277" cy="1456804"/>
          </a:xfrm>
        </p:grpSpPr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F5E936C5-75DD-4E46-AC42-4623555097D3}"/>
                </a:ext>
              </a:extLst>
            </p:cNvPr>
            <p:cNvSpPr txBox="1"/>
            <p:nvPr/>
          </p:nvSpPr>
          <p:spPr>
            <a:xfrm>
              <a:off x="959246" y="3549615"/>
              <a:ext cx="4822277" cy="51867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619080">
                <a:lnSpc>
                  <a:spcPct val="120000"/>
                </a:lnSpc>
                <a:defRPr/>
              </a:pPr>
              <a:r>
                <a:rPr lang="pl-PL" kern="0" dirty="0" err="1">
                  <a:solidFill>
                    <a:srgbClr val="000000"/>
                  </a:solidFill>
                  <a:latin typeface="Campton SemiBold" panose="000007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Some</a:t>
              </a:r>
              <a:r>
                <a:rPr lang="pl-PL" kern="0" dirty="0">
                  <a:solidFill>
                    <a:srgbClr val="000000"/>
                  </a:solidFill>
                  <a:latin typeface="Campton SemiBold" panose="000007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pl-PL" kern="0" dirty="0" err="1">
                  <a:solidFill>
                    <a:srgbClr val="000000"/>
                  </a:solidFill>
                  <a:latin typeface="Campton SemiBold" panose="000007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text</a:t>
              </a:r>
              <a:endParaRPr lang="pl-PL" kern="0" dirty="0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endParaRPr>
            </a:p>
          </p:txBody>
        </p:sp>
        <p:pic>
          <p:nvPicPr>
            <p:cNvPr id="27" name="Grafika 26">
              <a:extLst>
                <a:ext uri="{FF2B5EF4-FFF2-40B4-BE49-F238E27FC236}">
                  <a16:creationId xmlns:a16="http://schemas.microsoft.com/office/drawing/2014/main" id="{64DA1D77-FA70-4AA6-8718-D2E6BA24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9079" y="2611486"/>
              <a:ext cx="850446" cy="685564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3345E180-75FF-40DF-80DA-659400B17771}"/>
              </a:ext>
            </a:extLst>
          </p:cNvPr>
          <p:cNvGrpSpPr/>
          <p:nvPr/>
        </p:nvGrpSpPr>
        <p:grpSpPr>
          <a:xfrm>
            <a:off x="6556005" y="2705101"/>
            <a:ext cx="4822277" cy="1363190"/>
            <a:chOff x="6556005" y="2705101"/>
            <a:chExt cx="4822277" cy="1363190"/>
          </a:xfrm>
        </p:grpSpPr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B54BD1AC-3AFD-4C10-A67F-E8B12CAA4F1B}"/>
                </a:ext>
              </a:extLst>
            </p:cNvPr>
            <p:cNvSpPr txBox="1"/>
            <p:nvPr/>
          </p:nvSpPr>
          <p:spPr>
            <a:xfrm>
              <a:off x="6556005" y="3549616"/>
              <a:ext cx="4822277" cy="51867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619080">
                <a:lnSpc>
                  <a:spcPct val="120000"/>
                </a:lnSpc>
                <a:defRPr/>
              </a:pPr>
              <a:r>
                <a:rPr lang="pl-PL" kern="0" dirty="0" err="1">
                  <a:solidFill>
                    <a:srgbClr val="000000"/>
                  </a:solidFill>
                  <a:latin typeface="Campton SemiBold" panose="000007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Some</a:t>
              </a:r>
              <a:r>
                <a:rPr lang="pl-PL" kern="0" dirty="0">
                  <a:solidFill>
                    <a:srgbClr val="000000"/>
                  </a:solidFill>
                  <a:latin typeface="Campton SemiBold" panose="000007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pl-PL" kern="0" dirty="0" err="1">
                  <a:solidFill>
                    <a:srgbClr val="000000"/>
                  </a:solidFill>
                  <a:latin typeface="Campton SemiBold" panose="000007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text</a:t>
              </a:r>
              <a:endParaRPr lang="pl-PL" kern="0" dirty="0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endParaRPr>
            </a:p>
          </p:txBody>
        </p:sp>
        <p:pic>
          <p:nvPicPr>
            <p:cNvPr id="29" name="Grafika 28">
              <a:extLst>
                <a:ext uri="{FF2B5EF4-FFF2-40B4-BE49-F238E27FC236}">
                  <a16:creationId xmlns:a16="http://schemas.microsoft.com/office/drawing/2014/main" id="{ADB120F1-2993-4505-AC4A-CC45F9A68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5436" y="2705101"/>
              <a:ext cx="973874" cy="603284"/>
            </a:xfrm>
            <a:prstGeom prst="rect">
              <a:avLst/>
            </a:prstGeom>
          </p:spPr>
        </p:pic>
      </p:grpSp>
      <p:sp>
        <p:nvSpPr>
          <p:cNvPr id="16" name="Title 6">
            <a:extLst>
              <a:ext uri="{FF2B5EF4-FFF2-40B4-BE49-F238E27FC236}">
                <a16:creationId xmlns:a16="http://schemas.microsoft.com/office/drawing/2014/main" id="{FD9A9F4A-D4F3-4AA9-9F39-829EAF27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46244"/>
            <a:ext cx="9234259" cy="593416"/>
          </a:xfrm>
        </p:spPr>
        <p:txBody>
          <a:bodyPr/>
          <a:lstStyle/>
          <a:p>
            <a:r>
              <a:rPr lang="pl-PL" dirty="0" err="1">
                <a:latin typeface="Campton Medium" panose="00000600000000000000" pitchFamily="50" charset="-18"/>
              </a:rPr>
              <a:t>Header</a:t>
            </a:r>
            <a:r>
              <a:rPr lang="pl-PL" dirty="0">
                <a:latin typeface="Campton Medium" panose="00000600000000000000" pitchFamily="50" charset="-18"/>
              </a:rPr>
              <a:t> </a:t>
            </a:r>
            <a:r>
              <a:rPr lang="pl-PL" dirty="0" err="1">
                <a:latin typeface="Campton Medium" panose="00000600000000000000" pitchFamily="50" charset="-18"/>
              </a:rPr>
              <a:t>title</a:t>
            </a:r>
            <a:endParaRPr lang="pl-PL" sz="2540" dirty="0">
              <a:latin typeface="Campton Medium" panose="00000600000000000000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808662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">
            <a:extLst>
              <a:ext uri="{FF2B5EF4-FFF2-40B4-BE49-F238E27FC236}">
                <a16:creationId xmlns:a16="http://schemas.microsoft.com/office/drawing/2014/main" id="{AADCD0B8-2490-4DE9-AAA1-5D0354665966}"/>
              </a:ext>
            </a:extLst>
          </p:cNvPr>
          <p:cNvSpPr/>
          <p:nvPr/>
        </p:nvSpPr>
        <p:spPr>
          <a:xfrm>
            <a:off x="766763" y="2474729"/>
            <a:ext cx="5329237" cy="3285760"/>
          </a:xfrm>
          <a:prstGeom prst="roundRect">
            <a:avLst>
              <a:gd name="adj" fmla="val 2551"/>
            </a:avLst>
          </a:prstGeom>
          <a:solidFill>
            <a:schemeClr val="bg1">
              <a:lumMod val="85000"/>
              <a:alpha val="60000"/>
            </a:schemeClr>
          </a:solidFill>
          <a:effectLst/>
        </p:spPr>
        <p:txBody>
          <a:bodyPr wrap="square" lIns="180000" tIns="180000" rIns="180000" bIns="180000" anchor="ctr">
            <a:noAutofit/>
          </a:bodyPr>
          <a:lstStyle/>
          <a:p>
            <a:pPr defTabSz="438680">
              <a:lnSpc>
                <a:spcPct val="114000"/>
              </a:lnSpc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endParaRPr lang="en-US" sz="1400" b="1" spc="-20" dirty="0">
              <a:latin typeface="Campton Book" panose="00000500000000000000" pitchFamily="50" charset="-18"/>
              <a:ea typeface="Open Sans Light" charset="0"/>
              <a:cs typeface="Open Sans Light" charset="0"/>
              <a:sym typeface="Open Sans Light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24D969B-1947-48DC-BC1E-32FE8E2EC79C}"/>
              </a:ext>
            </a:extLst>
          </p:cNvPr>
          <p:cNvSpPr txBox="1"/>
          <p:nvPr/>
        </p:nvSpPr>
        <p:spPr>
          <a:xfrm>
            <a:off x="761581" y="1865191"/>
            <a:ext cx="5031573" cy="5186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619080">
              <a:lnSpc>
                <a:spcPct val="120000"/>
              </a:lnSpc>
              <a:defRPr/>
            </a:pPr>
            <a:r>
              <a:rPr lang="pl-PL" sz="1600" kern="0" dirty="0" err="1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Header</a:t>
            </a:r>
            <a:r>
              <a:rPr lang="pl-PL" sz="1600" kern="0" dirty="0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 1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C1E2ACEE-1E2B-46F3-86F9-22E318E220AB}"/>
              </a:ext>
            </a:extLst>
          </p:cNvPr>
          <p:cNvSpPr/>
          <p:nvPr/>
        </p:nvSpPr>
        <p:spPr>
          <a:xfrm>
            <a:off x="6279863" y="2474729"/>
            <a:ext cx="5150136" cy="3271596"/>
          </a:xfrm>
          <a:prstGeom prst="roundRect">
            <a:avLst>
              <a:gd name="adj" fmla="val 4205"/>
            </a:avLst>
          </a:prstGeom>
          <a:solidFill>
            <a:schemeClr val="bg1"/>
          </a:solidFill>
          <a:effectLst>
            <a:outerShdw blurRad="152400" dist="50800" dir="5400000" sx="99000" sy="99000" algn="t" rotWithShape="0">
              <a:prstClr val="black">
                <a:alpha val="16000"/>
              </a:prstClr>
            </a:outerShdw>
          </a:effectLst>
        </p:spPr>
        <p:txBody>
          <a:bodyPr wrap="square" lIns="252000" tIns="252000" rIns="252000" bIns="288000" anchor="ctr">
            <a:noAutofit/>
          </a:bodyPr>
          <a:lstStyle/>
          <a:p>
            <a:pPr marL="406368" indent="-406368" defTabSz="618977">
              <a:lnSpc>
                <a:spcPct val="114000"/>
              </a:lnSpc>
              <a:spcAft>
                <a:spcPts val="1411"/>
              </a:spcAft>
              <a:buClr>
                <a:srgbClr val="FF0000"/>
              </a:buClr>
              <a:buSzPct val="100000"/>
              <a:buFont typeface="Campton Medium" panose="00000600000000000000" pitchFamily="50" charset="-18"/>
              <a:buChar char="—"/>
              <a:defRPr sz="1800"/>
            </a:pP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Lorem ipsum dolor sit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amet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,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consectetur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adipiscing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elit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.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Phasellus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vitae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suscipit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ipsum. Nunc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orci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nisi,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aliquam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non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bibendum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eget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,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auctor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in dolor.</a:t>
            </a:r>
            <a:endParaRPr lang="pl-PL" sz="1200" spc="-28" dirty="0">
              <a:solidFill>
                <a:sysClr val="windowText" lastClr="000000"/>
              </a:solidFill>
              <a:latin typeface="Open Sans Light" charset="0"/>
              <a:ea typeface="Open Sans Light" charset="0"/>
              <a:cs typeface="Open Sans Light" charset="0"/>
              <a:sym typeface="Open Sans Light"/>
            </a:endParaRPr>
          </a:p>
          <a:p>
            <a:pPr marL="406368" indent="-406368" defTabSz="618977">
              <a:lnSpc>
                <a:spcPct val="114000"/>
              </a:lnSpc>
              <a:spcAft>
                <a:spcPts val="1411"/>
              </a:spcAft>
              <a:buClr>
                <a:srgbClr val="FF0000"/>
              </a:buClr>
              <a:buSzPct val="100000"/>
              <a:buFont typeface="Campton Medium" panose="00000600000000000000" pitchFamily="50" charset="-18"/>
              <a:buChar char="—"/>
              <a:defRPr sz="1800"/>
            </a:pP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In sit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amet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enim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tellus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.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Fusce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a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tortor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vitae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mauris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pretium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consectetur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quis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quis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mi.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Curabitur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efficitur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ac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nisl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in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euismod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.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Suspendisse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sagittis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id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nunc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ac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sollicitudin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. </a:t>
            </a:r>
            <a:endParaRPr lang="pl-PL" sz="1200" spc="-28" dirty="0">
              <a:solidFill>
                <a:sysClr val="windowText" lastClr="000000"/>
              </a:solidFill>
              <a:latin typeface="Open Sans Light" charset="0"/>
              <a:ea typeface="Open Sans Light" charset="0"/>
              <a:cs typeface="Open Sans Light" charset="0"/>
              <a:sym typeface="Open Sans Light"/>
            </a:endParaRPr>
          </a:p>
          <a:p>
            <a:pPr marL="406368" indent="-406368" defTabSz="618977">
              <a:lnSpc>
                <a:spcPct val="114000"/>
              </a:lnSpc>
              <a:spcAft>
                <a:spcPts val="1411"/>
              </a:spcAft>
              <a:buClr>
                <a:srgbClr val="FF0000"/>
              </a:buClr>
              <a:buSzPct val="100000"/>
              <a:buFont typeface="Campton Medium" panose="00000600000000000000" pitchFamily="50" charset="-18"/>
              <a:buChar char="—"/>
              <a:defRPr sz="1800"/>
            </a:pP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Nunc ac fermentum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nunc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. Nam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massa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orci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,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interdum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id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augue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eget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,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interdum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tempus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odio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. Integer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quis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ligula at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tortor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feugiat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elementum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sit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amet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 vel </a:t>
            </a:r>
            <a:r>
              <a:rPr lang="en-US" sz="1200" spc="-28" dirty="0" err="1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tellus</a:t>
            </a:r>
            <a:r>
              <a:rPr lang="en-US" sz="1200" spc="-28" dirty="0">
                <a:solidFill>
                  <a:sysClr val="windowText" lastClr="000000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.</a:t>
            </a:r>
          </a:p>
        </p:txBody>
      </p: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0DAE4F6-8ED7-4692-A63D-A68B15C94769}"/>
              </a:ext>
            </a:extLst>
          </p:cNvPr>
          <p:cNvGrpSpPr/>
          <p:nvPr/>
        </p:nvGrpSpPr>
        <p:grpSpPr>
          <a:xfrm>
            <a:off x="906361" y="2592018"/>
            <a:ext cx="5042106" cy="3011706"/>
            <a:chOff x="906361" y="2592018"/>
            <a:chExt cx="5042106" cy="3011706"/>
          </a:xfrm>
        </p:grpSpPr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599D9216-8483-49B9-988A-96A8D69C712F}"/>
                </a:ext>
              </a:extLst>
            </p:cNvPr>
            <p:cNvSpPr/>
            <p:nvPr/>
          </p:nvSpPr>
          <p:spPr>
            <a:xfrm>
              <a:off x="909011" y="2592019"/>
              <a:ext cx="2262925" cy="727548"/>
            </a:xfrm>
            <a:prstGeom prst="roundRect">
              <a:avLst>
                <a:gd name="adj" fmla="val 8456"/>
              </a:avLst>
            </a:prstGeom>
            <a:solidFill>
              <a:schemeClr val="bg1"/>
            </a:solidFill>
            <a:effectLst>
              <a:outerShdw blurRad="152400" dist="38100" dir="5400000" sx="96000" sy="96000" algn="t" rotWithShape="0">
                <a:prstClr val="black">
                  <a:alpha val="16000"/>
                </a:prstClr>
              </a:outerShdw>
            </a:effectLst>
          </p:spPr>
          <p:txBody>
            <a:bodyPr wrap="square" lIns="180000" tIns="180000" rIns="180000" bIns="180000" anchor="ctr">
              <a:noAutofit/>
            </a:bodyPr>
            <a:lstStyle/>
            <a:p>
              <a:pPr defTabSz="438680">
                <a:lnSpc>
                  <a:spcPct val="114000"/>
                </a:lnSpc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endParaRPr lang="en-US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9D684586-3086-4547-9964-98B1433C1F99}"/>
                </a:ext>
              </a:extLst>
            </p:cNvPr>
            <p:cNvSpPr/>
            <p:nvPr/>
          </p:nvSpPr>
          <p:spPr>
            <a:xfrm>
              <a:off x="3302808" y="2592018"/>
              <a:ext cx="2645659" cy="1039455"/>
            </a:xfrm>
            <a:prstGeom prst="roundRect">
              <a:avLst>
                <a:gd name="adj" fmla="val 8419"/>
              </a:avLst>
            </a:prstGeom>
            <a:solidFill>
              <a:schemeClr val="bg1"/>
            </a:solidFill>
            <a:effectLst>
              <a:outerShdw blurRad="152400" dist="38100" dir="5400000" sx="96000" sy="96000" algn="t" rotWithShape="0">
                <a:prstClr val="black">
                  <a:alpha val="16000"/>
                </a:prstClr>
              </a:outerShdw>
            </a:effectLst>
          </p:spPr>
          <p:txBody>
            <a:bodyPr wrap="square" lIns="180000" tIns="180000" rIns="180000" bIns="180000" anchor="ctr">
              <a:noAutofit/>
            </a:bodyPr>
            <a:lstStyle/>
            <a:p>
              <a:pPr defTabSz="438680">
                <a:lnSpc>
                  <a:spcPct val="114000"/>
                </a:lnSpc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endParaRPr lang="en-US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7DCBD244-BE3F-4ACA-B4CD-1F5515B8ECA5}"/>
                </a:ext>
              </a:extLst>
            </p:cNvPr>
            <p:cNvSpPr/>
            <p:nvPr/>
          </p:nvSpPr>
          <p:spPr>
            <a:xfrm>
              <a:off x="3867349" y="2752699"/>
              <a:ext cx="19258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19080">
                <a:buClr>
                  <a:srgbClr val="FF0000"/>
                </a:buClr>
                <a:defRPr/>
              </a:pP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Lorem ipsum dolor sit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amet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,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consectetur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adipiscing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elit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.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Phasellus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vitae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suscipit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ipsum. </a:t>
              </a:r>
              <a:endParaRPr lang="en-US" sz="1200" kern="0" dirty="0">
                <a:solidFill>
                  <a:schemeClr val="bg1">
                    <a:lumMod val="65000"/>
                  </a:schemeClr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endParaRPr>
            </a:p>
          </p:txBody>
        </p:sp>
        <p:pic>
          <p:nvPicPr>
            <p:cNvPr id="16" name="Grafika 15">
              <a:extLst>
                <a:ext uri="{FF2B5EF4-FFF2-40B4-BE49-F238E27FC236}">
                  <a16:creationId xmlns:a16="http://schemas.microsoft.com/office/drawing/2014/main" id="{EE15C719-2BD8-4680-AEE0-9FB20D16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71238" y="2831455"/>
              <a:ext cx="294134" cy="269622"/>
            </a:xfrm>
            <a:prstGeom prst="rect">
              <a:avLst/>
            </a:prstGeom>
          </p:spPr>
        </p:pic>
        <p:sp>
          <p:nvSpPr>
            <p:cNvPr id="10" name="Prostokąt 9">
              <a:extLst>
                <a:ext uri="{FF2B5EF4-FFF2-40B4-BE49-F238E27FC236}">
                  <a16:creationId xmlns:a16="http://schemas.microsoft.com/office/drawing/2014/main" id="{3C4A1DAA-2504-4176-A446-DC9BDFE50082}"/>
                </a:ext>
              </a:extLst>
            </p:cNvPr>
            <p:cNvSpPr/>
            <p:nvPr/>
          </p:nvSpPr>
          <p:spPr>
            <a:xfrm>
              <a:off x="1564967" y="2805130"/>
              <a:ext cx="1554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19080">
                <a:buClr>
                  <a:srgbClr val="FF0000"/>
                </a:buClr>
                <a:defRPr/>
              </a:pPr>
              <a:r>
                <a:rPr lang="pl-PL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Some</a:t>
              </a:r>
              <a:r>
                <a:rPr lang="pl-PL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pl-PL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text</a:t>
              </a:r>
              <a:endParaRPr lang="en-US" sz="1000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endParaRPr>
            </a:p>
          </p:txBody>
        </p:sp>
        <p:pic>
          <p:nvPicPr>
            <p:cNvPr id="17" name="Grafika 16">
              <a:extLst>
                <a:ext uri="{FF2B5EF4-FFF2-40B4-BE49-F238E27FC236}">
                  <a16:creationId xmlns:a16="http://schemas.microsoft.com/office/drawing/2014/main" id="{6C29ADBB-A817-48AF-B79C-D8F4FF19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3495" y="2841911"/>
              <a:ext cx="236803" cy="188049"/>
            </a:xfrm>
            <a:prstGeom prst="rect">
              <a:avLst/>
            </a:prstGeom>
          </p:spPr>
        </p:pic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3157343F-45C6-428D-BED1-F1C4DA434B51}"/>
                </a:ext>
              </a:extLst>
            </p:cNvPr>
            <p:cNvSpPr/>
            <p:nvPr/>
          </p:nvSpPr>
          <p:spPr>
            <a:xfrm>
              <a:off x="3302808" y="3749628"/>
              <a:ext cx="2645659" cy="1449710"/>
            </a:xfrm>
            <a:prstGeom prst="roundRect">
              <a:avLst>
                <a:gd name="adj" fmla="val 8419"/>
              </a:avLst>
            </a:prstGeom>
            <a:solidFill>
              <a:schemeClr val="bg1"/>
            </a:solidFill>
            <a:effectLst>
              <a:outerShdw blurRad="152400" dist="38100" dir="5400000" sx="96000" sy="96000" algn="t" rotWithShape="0">
                <a:prstClr val="black">
                  <a:alpha val="16000"/>
                </a:prstClr>
              </a:outerShdw>
            </a:effectLst>
          </p:spPr>
          <p:txBody>
            <a:bodyPr wrap="square" lIns="180000" tIns="180000" rIns="180000" bIns="180000" anchor="ctr">
              <a:noAutofit/>
            </a:bodyPr>
            <a:lstStyle/>
            <a:p>
              <a:pPr defTabSz="438680">
                <a:lnSpc>
                  <a:spcPct val="114000"/>
                </a:lnSpc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endParaRPr lang="en-US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  <p:sp>
          <p:nvSpPr>
            <p:cNvPr id="35" name="Prostokąt 34">
              <a:extLst>
                <a:ext uri="{FF2B5EF4-FFF2-40B4-BE49-F238E27FC236}">
                  <a16:creationId xmlns:a16="http://schemas.microsoft.com/office/drawing/2014/main" id="{774F1655-8046-44C2-9FD4-584477309DAF}"/>
                </a:ext>
              </a:extLst>
            </p:cNvPr>
            <p:cNvSpPr/>
            <p:nvPr/>
          </p:nvSpPr>
          <p:spPr>
            <a:xfrm>
              <a:off x="3862463" y="3938419"/>
              <a:ext cx="207812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19080">
                <a:buClr>
                  <a:srgbClr val="FF0000"/>
                </a:buClr>
                <a:defRPr/>
              </a:pP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Lorem ipsum dolor sit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amet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,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consectetur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adipiscing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elit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.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Phasellus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vitae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suscipit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ipsum. Nunc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orci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nisi,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aliquam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non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bibendum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eget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, </a:t>
              </a:r>
              <a:r>
                <a:rPr lang="en-US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auctor</a:t>
              </a:r>
              <a:r>
                <a:rPr lang="en-US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in dolor. </a:t>
              </a:r>
            </a:p>
          </p:txBody>
        </p:sp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9084EBBA-CFEE-4D5A-83CD-F416DA70E304}"/>
                </a:ext>
              </a:extLst>
            </p:cNvPr>
            <p:cNvSpPr/>
            <p:nvPr/>
          </p:nvSpPr>
          <p:spPr>
            <a:xfrm>
              <a:off x="909011" y="3457272"/>
              <a:ext cx="2262925" cy="804019"/>
            </a:xfrm>
            <a:prstGeom prst="roundRect">
              <a:avLst>
                <a:gd name="adj" fmla="val 8456"/>
              </a:avLst>
            </a:prstGeom>
            <a:solidFill>
              <a:schemeClr val="bg1"/>
            </a:solidFill>
            <a:effectLst>
              <a:outerShdw blurRad="152400" dist="38100" dir="5400000" sx="96000" sy="96000" algn="t" rotWithShape="0">
                <a:prstClr val="black">
                  <a:alpha val="16000"/>
                </a:prstClr>
              </a:outerShdw>
            </a:effectLst>
          </p:spPr>
          <p:txBody>
            <a:bodyPr wrap="square" lIns="180000" tIns="180000" rIns="180000" bIns="180000" anchor="ctr">
              <a:noAutofit/>
            </a:bodyPr>
            <a:lstStyle/>
            <a:p>
              <a:pPr defTabSz="438680">
                <a:lnSpc>
                  <a:spcPct val="114000"/>
                </a:lnSpc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endParaRPr lang="en-US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  <p:sp>
          <p:nvSpPr>
            <p:cNvPr id="37" name="Prostokąt 36">
              <a:extLst>
                <a:ext uri="{FF2B5EF4-FFF2-40B4-BE49-F238E27FC236}">
                  <a16:creationId xmlns:a16="http://schemas.microsoft.com/office/drawing/2014/main" id="{44A62286-D482-458E-9786-46F5B556FF3E}"/>
                </a:ext>
              </a:extLst>
            </p:cNvPr>
            <p:cNvSpPr/>
            <p:nvPr/>
          </p:nvSpPr>
          <p:spPr>
            <a:xfrm>
              <a:off x="1564966" y="3716862"/>
              <a:ext cx="15543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19080">
                <a:buClr>
                  <a:srgbClr val="FF0000"/>
                </a:buClr>
                <a:defRPr/>
              </a:pPr>
              <a:r>
                <a:rPr lang="pl-PL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Some</a:t>
              </a:r>
              <a:r>
                <a:rPr lang="pl-PL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pl-PL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text</a:t>
              </a:r>
              <a:endParaRPr lang="en-US" sz="1000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endParaRPr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CD62641F-D7D4-4596-A33D-412C97D82E36}"/>
                </a:ext>
              </a:extLst>
            </p:cNvPr>
            <p:cNvSpPr/>
            <p:nvPr/>
          </p:nvSpPr>
          <p:spPr>
            <a:xfrm>
              <a:off x="906361" y="4395319"/>
              <a:ext cx="2262925" cy="804019"/>
            </a:xfrm>
            <a:prstGeom prst="roundRect">
              <a:avLst>
                <a:gd name="adj" fmla="val 8456"/>
              </a:avLst>
            </a:prstGeom>
            <a:solidFill>
              <a:schemeClr val="bg1"/>
            </a:solidFill>
            <a:effectLst>
              <a:outerShdw blurRad="152400" dist="38100" dir="5400000" sx="96000" sy="96000" algn="t" rotWithShape="0">
                <a:prstClr val="black">
                  <a:alpha val="16000"/>
                </a:prstClr>
              </a:outerShdw>
            </a:effectLst>
          </p:spPr>
          <p:txBody>
            <a:bodyPr wrap="square" lIns="180000" tIns="180000" rIns="180000" bIns="180000" anchor="ctr">
              <a:noAutofit/>
            </a:bodyPr>
            <a:lstStyle/>
            <a:p>
              <a:pPr defTabSz="438680">
                <a:lnSpc>
                  <a:spcPct val="114000"/>
                </a:lnSpc>
                <a:spcAft>
                  <a:spcPts val="600"/>
                </a:spcAft>
                <a:buClr>
                  <a:srgbClr val="FF0000"/>
                </a:buClr>
                <a:buSzPct val="100000"/>
                <a:defRPr sz="1800"/>
              </a:pPr>
              <a:endParaRPr lang="en-US" sz="1200" spc="-2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Open Sans Light"/>
              </a:endParaRPr>
            </a:p>
          </p:txBody>
        </p:sp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3BD3EA1D-EA8A-4669-998E-45118CC24CCF}"/>
                </a:ext>
              </a:extLst>
            </p:cNvPr>
            <p:cNvSpPr/>
            <p:nvPr/>
          </p:nvSpPr>
          <p:spPr>
            <a:xfrm>
              <a:off x="1562317" y="4658586"/>
              <a:ext cx="14856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19080">
                <a:buClr>
                  <a:srgbClr val="FF0000"/>
                </a:buClr>
                <a:defRPr/>
              </a:pPr>
              <a:r>
                <a:rPr lang="pl-PL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Some</a:t>
              </a:r>
              <a:r>
                <a:rPr lang="pl-PL" sz="11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 </a:t>
              </a:r>
              <a:r>
                <a:rPr lang="pl-PL" sz="11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" panose="020B0606030504020204" pitchFamily="34" charset="0"/>
                  <a:cs typeface="Open Sans" panose="020B0606030504020204" pitchFamily="34" charset="0"/>
                  <a:sym typeface="Helvetica Light"/>
                </a:rPr>
                <a:t>text</a:t>
              </a:r>
              <a:endParaRPr lang="en-US" sz="1000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endParaRPr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37CA32AC-C9B2-4C62-B37A-2DBE744AEF08}"/>
                </a:ext>
              </a:extLst>
            </p:cNvPr>
            <p:cNvSpPr/>
            <p:nvPr/>
          </p:nvSpPr>
          <p:spPr>
            <a:xfrm>
              <a:off x="909011" y="5317492"/>
              <a:ext cx="5031573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19080">
                <a:lnSpc>
                  <a:spcPct val="120000"/>
                </a:lnSpc>
                <a:buClr>
                  <a:srgbClr val="FF0000"/>
                </a:buClr>
                <a:defRPr/>
              </a:pPr>
              <a:r>
                <a:rPr lang="pl-PL" sz="1000" kern="0" dirty="0" err="1">
                  <a:solidFill>
                    <a:srgbClr val="000000"/>
                  </a:solidFill>
                  <a:latin typeface="Campton Book" panose="00000500000000000000" pitchFamily="50" charset="-18"/>
                  <a:ea typeface="Open Sans Light" panose="020B0306030504020204" pitchFamily="34" charset="0"/>
                  <a:cs typeface="Open Sans Light" panose="020B0306030504020204" pitchFamily="34" charset="0"/>
                  <a:sym typeface="Helvetica Light"/>
                </a:rPr>
                <a:t>Website</a:t>
              </a:r>
              <a:r>
                <a:rPr lang="pl-PL" sz="10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 Light" panose="020B0306030504020204" pitchFamily="34" charset="0"/>
                  <a:cs typeface="Open Sans Light" panose="020B0306030504020204" pitchFamily="34" charset="0"/>
                  <a:sym typeface="Helvetica Light"/>
                </a:rPr>
                <a:t>: </a:t>
              </a:r>
              <a:r>
                <a:rPr lang="en-US" sz="1000" kern="0" dirty="0">
                  <a:solidFill>
                    <a:srgbClr val="000000"/>
                  </a:solidFill>
                  <a:latin typeface="Campton Book" panose="00000500000000000000" pitchFamily="50" charset="-18"/>
                  <a:ea typeface="Open Sans Light" panose="020B0306030504020204" pitchFamily="34" charset="0"/>
                  <a:cs typeface="Open Sans Light" panose="020B0306030504020204" pitchFamily="34" charset="0"/>
                  <a:sym typeface="Helvetica Light"/>
                </a:rPr>
                <a:t>https://www.cloudfoundry.org/event/nasummit2019/ </a:t>
              </a:r>
            </a:p>
          </p:txBody>
        </p:sp>
        <p:pic>
          <p:nvPicPr>
            <p:cNvPr id="41" name="Grafika 40">
              <a:extLst>
                <a:ext uri="{FF2B5EF4-FFF2-40B4-BE49-F238E27FC236}">
                  <a16:creationId xmlns:a16="http://schemas.microsoft.com/office/drawing/2014/main" id="{9A62A832-C5A4-4668-A1A8-B9A93389D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13660" y="4308195"/>
              <a:ext cx="240821" cy="240821"/>
            </a:xfrm>
            <a:prstGeom prst="rect">
              <a:avLst/>
            </a:prstGeom>
          </p:spPr>
        </p:pic>
        <p:pic>
          <p:nvPicPr>
            <p:cNvPr id="42" name="Grafika 41">
              <a:extLst>
                <a:ext uri="{FF2B5EF4-FFF2-40B4-BE49-F238E27FC236}">
                  <a16:creationId xmlns:a16="http://schemas.microsoft.com/office/drawing/2014/main" id="{38D08194-8E2E-47F1-9395-F123CE28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62720" y="4692343"/>
              <a:ext cx="219043" cy="219043"/>
            </a:xfrm>
            <a:prstGeom prst="rect">
              <a:avLst/>
            </a:prstGeom>
          </p:spPr>
        </p:pic>
        <p:pic>
          <p:nvPicPr>
            <p:cNvPr id="45" name="Grafika 44">
              <a:extLst>
                <a:ext uri="{FF2B5EF4-FFF2-40B4-BE49-F238E27FC236}">
                  <a16:creationId xmlns:a16="http://schemas.microsoft.com/office/drawing/2014/main" id="{2E34CD6E-68C7-438A-A27E-52EF0C5A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4631" y="3734273"/>
              <a:ext cx="250016" cy="250016"/>
            </a:xfrm>
            <a:prstGeom prst="rect">
              <a:avLst/>
            </a:prstGeom>
          </p:spPr>
        </p:pic>
      </p:grp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84695864-81FE-467C-8EF4-479BEC9A0599}"/>
              </a:ext>
            </a:extLst>
          </p:cNvPr>
          <p:cNvSpPr txBox="1"/>
          <p:nvPr/>
        </p:nvSpPr>
        <p:spPr>
          <a:xfrm>
            <a:off x="6279861" y="1863996"/>
            <a:ext cx="5150138" cy="5186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619080">
              <a:lnSpc>
                <a:spcPct val="120000"/>
              </a:lnSpc>
              <a:defRPr/>
            </a:pPr>
            <a:r>
              <a:rPr lang="pl-PL" sz="1600" kern="0" dirty="0" err="1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Header</a:t>
            </a:r>
            <a:r>
              <a:rPr lang="pl-PL" sz="1600" kern="0" dirty="0">
                <a:solidFill>
                  <a:srgbClr val="000000"/>
                </a:solidFill>
                <a:latin typeface="Campton SemiBold" panose="000007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 2</a:t>
            </a:r>
          </a:p>
        </p:txBody>
      </p:sp>
      <p:sp>
        <p:nvSpPr>
          <p:cNvPr id="31" name="Title 6">
            <a:extLst>
              <a:ext uri="{FF2B5EF4-FFF2-40B4-BE49-F238E27FC236}">
                <a16:creationId xmlns:a16="http://schemas.microsoft.com/office/drawing/2014/main" id="{34CC1CAE-2B1A-462C-8305-AB3018A2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746244"/>
            <a:ext cx="9234259" cy="593416"/>
          </a:xfrm>
        </p:spPr>
        <p:txBody>
          <a:bodyPr/>
          <a:lstStyle/>
          <a:p>
            <a:r>
              <a:rPr lang="pl-PL" dirty="0" err="1">
                <a:latin typeface="Campton Medium" panose="00000600000000000000" pitchFamily="50" charset="-18"/>
              </a:rPr>
              <a:t>Header</a:t>
            </a:r>
            <a:r>
              <a:rPr lang="pl-PL" dirty="0">
                <a:latin typeface="Campton Medium" panose="00000600000000000000" pitchFamily="50" charset="-18"/>
              </a:rPr>
              <a:t> </a:t>
            </a:r>
            <a:r>
              <a:rPr lang="pl-PL" dirty="0" err="1">
                <a:latin typeface="Campton Medium" panose="00000600000000000000" pitchFamily="50" charset="-18"/>
              </a:rPr>
              <a:t>title</a:t>
            </a:r>
            <a:endParaRPr lang="pl-PL" sz="2540" dirty="0">
              <a:latin typeface="Campton Medium" panose="00000600000000000000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0591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9" grpId="0"/>
      <p:bldP spid="26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15"/>
          <p:cNvSpPr/>
          <p:nvPr/>
        </p:nvSpPr>
        <p:spPr>
          <a:xfrm>
            <a:off x="761580" y="5028665"/>
            <a:ext cx="3733332" cy="12425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noAutofit/>
          </a:bodyPr>
          <a:lstStyle/>
          <a:p>
            <a:pPr defTabSz="619080">
              <a:lnSpc>
                <a:spcPct val="114000"/>
              </a:lnSpc>
              <a:spcAft>
                <a:spcPts val="847"/>
              </a:spcAft>
              <a:defRPr sz="1800"/>
            </a:pPr>
            <a:r>
              <a:rPr lang="pl-PL" sz="1129" b="1" kern="0" dirty="0" err="1">
                <a:latin typeface="Campton Book" panose="00000500000000000000" pitchFamily="50" charset="-18"/>
                <a:ea typeface="Open Sans Semibold" charset="0"/>
                <a:cs typeface="Open Sans Semibold" charset="0"/>
                <a:sym typeface="Campton Medium"/>
              </a:rPr>
              <a:t>Contact</a:t>
            </a:r>
            <a:r>
              <a:rPr lang="pl-PL" sz="1129" b="1" kern="0" dirty="0">
                <a:latin typeface="Campton Book" panose="00000500000000000000" pitchFamily="50" charset="-18"/>
                <a:ea typeface="Open Sans Semibold" charset="0"/>
                <a:cs typeface="Open Sans Semibold" charset="0"/>
                <a:sym typeface="Campton Medium"/>
              </a:rPr>
              <a:t> person</a:t>
            </a:r>
            <a:br>
              <a:rPr lang="pl-PL" sz="1129" kern="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Campton Medium"/>
              </a:rPr>
            </a:br>
            <a:r>
              <a:rPr lang="pl-PL" sz="1129" kern="0" dirty="0">
                <a:latin typeface="Campton Book" panose="00000500000000000000" pitchFamily="50" charset="-18"/>
                <a:ea typeface="Open Sans Light" charset="0"/>
                <a:cs typeface="Open Sans Light" charset="0"/>
                <a:sym typeface="Campton Light"/>
              </a:rPr>
              <a:t>John </a:t>
            </a:r>
            <a:r>
              <a:rPr lang="pl-PL" sz="1129" kern="0" dirty="0" err="1">
                <a:latin typeface="Campton Book" panose="00000500000000000000" pitchFamily="50" charset="-18"/>
                <a:ea typeface="Open Sans Light" charset="0"/>
                <a:cs typeface="Open Sans Light" charset="0"/>
                <a:sym typeface="Campton Light"/>
              </a:rPr>
              <a:t>Kovalsky</a:t>
            </a:r>
            <a:endParaRPr lang="pl-PL" sz="1129" kern="0" dirty="0">
              <a:latin typeface="Campton Book" panose="00000500000000000000" pitchFamily="50" charset="-18"/>
              <a:ea typeface="Open Sans Light" charset="0"/>
              <a:cs typeface="Open Sans Light" charset="0"/>
              <a:sym typeface="Campton Light"/>
            </a:endParaRPr>
          </a:p>
          <a:p>
            <a:pPr defTabSz="619080">
              <a:lnSpc>
                <a:spcPct val="114000"/>
              </a:lnSpc>
              <a:spcAft>
                <a:spcPts val="847"/>
              </a:spcAft>
              <a:defRPr sz="1800"/>
            </a:pPr>
            <a:r>
              <a:rPr lang="pl-PL" sz="1129" kern="0" dirty="0" err="1">
                <a:latin typeface="Open Sans Light" charset="0"/>
                <a:ea typeface="Open Sans Light" charset="0"/>
                <a:cs typeface="Open Sans Light" charset="0"/>
                <a:sym typeface="Campton Light"/>
              </a:rPr>
              <a:t>Position</a:t>
            </a:r>
            <a:br>
              <a:rPr lang="pl-PL" sz="1129" kern="0" dirty="0">
                <a:latin typeface="Open Sans Light" charset="0"/>
                <a:ea typeface="Open Sans Light" charset="0"/>
                <a:cs typeface="Open Sans Light" charset="0"/>
                <a:sym typeface="Campton Light"/>
              </a:rPr>
            </a:br>
            <a:r>
              <a:rPr lang="pl-PL" sz="1129" kern="0" dirty="0">
                <a:latin typeface="Open Sans Light" charset="0"/>
                <a:ea typeface="Open Sans Light" charset="0"/>
                <a:cs typeface="Open Sans Light" charset="0"/>
                <a:sym typeface="Campton Light"/>
              </a:rPr>
              <a:t>mail</a:t>
            </a:r>
            <a:r>
              <a:rPr sz="1129" kern="0" dirty="0">
                <a:latin typeface="Open Sans Light" charset="0"/>
                <a:ea typeface="Open Sans Light" charset="0"/>
                <a:cs typeface="Open Sans Light" charset="0"/>
                <a:sym typeface="Campton Light"/>
              </a:rPr>
              <a:t>@grapeup.com</a:t>
            </a:r>
            <a:endParaRPr sz="1129" kern="0" dirty="0">
              <a:latin typeface="Open Sans Light" charset="0"/>
              <a:ea typeface="Open Sans Light" charset="0"/>
              <a:cs typeface="Open Sans Light" charset="0"/>
              <a:sym typeface="Campton Ligh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Obraz 10">
            <a:extLst>
              <a:ext uri="{FF2B5EF4-FFF2-40B4-BE49-F238E27FC236}">
                <a16:creationId xmlns:a16="http://schemas.microsoft.com/office/drawing/2014/main" id="{E08B3083-725B-4BE7-B719-F756188E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349" y="747892"/>
            <a:ext cx="1015910" cy="194078"/>
          </a:xfrm>
          <a:prstGeom prst="rect">
            <a:avLst/>
          </a:prstGeom>
        </p:spPr>
      </p:pic>
      <p:sp>
        <p:nvSpPr>
          <p:cNvPr id="5" name="Shape 211">
            <a:extLst>
              <a:ext uri="{FF2B5EF4-FFF2-40B4-BE49-F238E27FC236}">
                <a16:creationId xmlns:a16="http://schemas.microsoft.com/office/drawing/2014/main" id="{0E29C2D9-5822-4A16-9657-5E645E170A0A}"/>
              </a:ext>
            </a:extLst>
          </p:cNvPr>
          <p:cNvSpPr/>
          <p:nvPr/>
        </p:nvSpPr>
        <p:spPr>
          <a:xfrm>
            <a:off x="762777" y="2181852"/>
            <a:ext cx="10666446" cy="22212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noAutofit/>
          </a:bodyPr>
          <a:lstStyle>
            <a:lvl1pPr>
              <a:defRPr sz="4300" spc="-215">
                <a:solidFill>
                  <a:srgbClr val="FFFFFF"/>
                </a:solidFill>
                <a:latin typeface="Campton SemiBold"/>
                <a:ea typeface="Campton SemiBold"/>
                <a:cs typeface="Campton SemiBold"/>
                <a:sym typeface="Campton SemiBold"/>
              </a:defRPr>
            </a:lvl1pPr>
          </a:lstStyle>
          <a:p>
            <a:pPr algn="ctr" defTabSz="618977">
              <a:defRPr sz="1800" spc="0">
                <a:solidFill>
                  <a:srgbClr val="000000"/>
                </a:solidFill>
              </a:defRPr>
            </a:pPr>
            <a:r>
              <a:rPr lang="pl-PL" sz="7200" spc="-113" dirty="0" err="1">
                <a:solidFill>
                  <a:schemeClr val="tx1"/>
                </a:solidFill>
                <a:latin typeface="Campton SemiBold" panose="00000700000000000000" pitchFamily="50" charset="-18"/>
                <a:ea typeface="Campton Book" charset="0"/>
                <a:cs typeface="Campton Book" charset="0"/>
              </a:rPr>
              <a:t>Thank</a:t>
            </a:r>
            <a:r>
              <a:rPr lang="pl-PL" sz="7200" spc="-113" dirty="0">
                <a:solidFill>
                  <a:schemeClr val="tx1"/>
                </a:solidFill>
                <a:latin typeface="Campton SemiBold" panose="00000700000000000000" pitchFamily="50" charset="-18"/>
                <a:ea typeface="Campton Book" charset="0"/>
                <a:cs typeface="Campton Book" charset="0"/>
              </a:rPr>
              <a:t> </a:t>
            </a:r>
            <a:r>
              <a:rPr lang="pl-PL" sz="7200" spc="-113" dirty="0" err="1">
                <a:solidFill>
                  <a:schemeClr val="tx1"/>
                </a:solidFill>
                <a:latin typeface="Campton SemiBold" panose="00000700000000000000" pitchFamily="50" charset="-18"/>
                <a:ea typeface="Campton Book" charset="0"/>
                <a:cs typeface="Campton Book" charset="0"/>
              </a:rPr>
              <a:t>you</a:t>
            </a:r>
            <a:endParaRPr lang="en-US" sz="7200" spc="-113" dirty="0">
              <a:solidFill>
                <a:schemeClr val="tx1"/>
              </a:solidFill>
              <a:latin typeface="Campton SemiBold" panose="00000700000000000000" pitchFamily="50" charset="-18"/>
              <a:ea typeface="Campton Book" charset="0"/>
              <a:cs typeface="Campton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3866" tIns="33866" rIns="33866" bIns="33866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3866" tIns="33866" rIns="33866" bIns="33866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3866" tIns="33866" rIns="33866" bIns="33866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3866" tIns="33866" rIns="33866" bIns="33866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Gradient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3866" tIns="33866" rIns="33866" bIns="33866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3866" tIns="33866" rIns="33866" bIns="33866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Grey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3866" tIns="33866" rIns="33866" bIns="33866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3866" tIns="33866" rIns="33866" bIns="33866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5108</TotalTime>
  <Words>390</Words>
  <Application>Microsoft Office PowerPoint</Application>
  <PresentationFormat>Panoramiczny</PresentationFormat>
  <Paragraphs>45</Paragraphs>
  <Slides>7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4</vt:i4>
      </vt:variant>
      <vt:variant>
        <vt:lpstr>Tytuły slajdów</vt:lpstr>
      </vt:variant>
      <vt:variant>
        <vt:i4>7</vt:i4>
      </vt:variant>
    </vt:vector>
  </HeadingPairs>
  <TitlesOfParts>
    <vt:vector size="18" baseType="lpstr">
      <vt:lpstr>Calibri</vt:lpstr>
      <vt:lpstr>Campton Book</vt:lpstr>
      <vt:lpstr>Campton Light</vt:lpstr>
      <vt:lpstr>Campton Medium</vt:lpstr>
      <vt:lpstr>Campton SemiBold</vt:lpstr>
      <vt:lpstr>Helvetica Light</vt:lpstr>
      <vt:lpstr>Open Sans Light</vt:lpstr>
      <vt:lpstr>Black</vt:lpstr>
      <vt:lpstr>Gradient</vt:lpstr>
      <vt:lpstr>1_Gradient</vt:lpstr>
      <vt:lpstr>Grey</vt:lpstr>
      <vt:lpstr>Prezentacja programu PowerPoint</vt:lpstr>
      <vt:lpstr>Table of content</vt:lpstr>
      <vt:lpstr>Prezentacja programu PowerPoint</vt:lpstr>
      <vt:lpstr>Header title</vt:lpstr>
      <vt:lpstr>Header title</vt:lpstr>
      <vt:lpstr>Header title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Marcin Wiśniewski</dc:creator>
  <cp:lastModifiedBy>Konrad Dziurdź</cp:lastModifiedBy>
  <cp:revision>132</cp:revision>
  <cp:lastPrinted>2018-07-16T16:17:45Z</cp:lastPrinted>
  <dcterms:created xsi:type="dcterms:W3CDTF">2018-06-29T09:59:37Z</dcterms:created>
  <dcterms:modified xsi:type="dcterms:W3CDTF">2019-05-09T06:32:28Z</dcterms:modified>
</cp:coreProperties>
</file>